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460" r:id="rId7"/>
    <p:sldId id="417" r:id="rId8"/>
    <p:sldId id="259" r:id="rId9"/>
    <p:sldId id="461" r:id="rId10"/>
    <p:sldId id="418" r:id="rId11"/>
    <p:sldId id="285" r:id="rId12"/>
    <p:sldId id="286" r:id="rId13"/>
    <p:sldId id="379" r:id="rId14"/>
    <p:sldId id="380" r:id="rId15"/>
    <p:sldId id="262" r:id="rId16"/>
    <p:sldId id="382" r:id="rId17"/>
    <p:sldId id="381" r:id="rId18"/>
    <p:sldId id="383" r:id="rId19"/>
    <p:sldId id="384" r:id="rId20"/>
    <p:sldId id="385" r:id="rId21"/>
    <p:sldId id="386" r:id="rId22"/>
    <p:sldId id="419" r:id="rId23"/>
    <p:sldId id="309" r:id="rId24"/>
    <p:sldId id="312" r:id="rId25"/>
    <p:sldId id="265" r:id="rId26"/>
    <p:sldId id="313" r:id="rId27"/>
    <p:sldId id="314" r:id="rId28"/>
    <p:sldId id="315" r:id="rId29"/>
    <p:sldId id="316" r:id="rId30"/>
    <p:sldId id="318" r:id="rId31"/>
    <p:sldId id="320" r:id="rId32"/>
    <p:sldId id="321" r:id="rId33"/>
    <p:sldId id="322" r:id="rId34"/>
    <p:sldId id="323" r:id="rId35"/>
    <p:sldId id="311" r:id="rId36"/>
    <p:sldId id="346" r:id="rId37"/>
    <p:sldId id="368" r:id="rId38"/>
    <p:sldId id="369" r:id="rId39"/>
    <p:sldId id="345" r:id="rId40"/>
    <p:sldId id="370" r:id="rId41"/>
    <p:sldId id="371" r:id="rId42"/>
    <p:sldId id="372" r:id="rId43"/>
    <p:sldId id="373" r:id="rId44"/>
    <p:sldId id="374" r:id="rId45"/>
    <p:sldId id="375" r:id="rId46"/>
    <p:sldId id="388" r:id="rId47"/>
    <p:sldId id="269" r:id="rId48"/>
    <p:sldId id="267" r:id="rId49"/>
    <p:sldId id="279" r:id="rId50"/>
    <p:sldId id="280" r:id="rId51"/>
  </p:sldIdLst>
  <p:sldSz cx="9144000" cy="5143500"/>
  <p:notesSz cx="6858000" cy="9144000"/>
  <p:embeddedFontLst>
    <p:embeddedFont>
      <p:font typeface="Roboto" panose="02000000000000000000"/>
      <p:regular r:id="rId55"/>
      <p:bold r:id="rId56"/>
      <p:italic r:id="rId57"/>
      <p:boldItalic r:id="rId58"/>
    </p:embeddedFont>
    <p:embeddedFont>
      <p:font typeface="Calibri" panose="020F050202020403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00"/>
        <p:guide pos="279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9" name="Shape 1079"/>
        <p:cNvGrpSpPr/>
        <p:nvPr/>
      </p:nvGrpSpPr>
      <p:grpSpPr>
        <a:xfrm>
          <a:off x="0" y="0"/>
          <a:ext cx="0" cy="0"/>
          <a:chOff x="0" y="0"/>
          <a:chExt cx="0" cy="0"/>
        </a:xfrm>
      </p:grpSpPr>
      <p:sp>
        <p:nvSpPr>
          <p:cNvPr id="1080" name="Google Shape;1080;g146c35be935_0_16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46c35be935_0_16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p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4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1563ead61db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1563ead61db_0_1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1563ead61db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1563ead61db_0_14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p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563ead61db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1563ead61db_0_1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0" name="Shape 1000"/>
        <p:cNvGrpSpPr/>
        <p:nvPr/>
      </p:nvGrpSpPr>
      <p:grpSpPr>
        <a:xfrm>
          <a:off x="0" y="0"/>
          <a:ext cx="0" cy="0"/>
          <a:chOff x="0" y="0"/>
          <a:chExt cx="0" cy="0"/>
        </a:xfrm>
      </p:grpSpPr>
      <p:sp>
        <p:nvSpPr>
          <p:cNvPr id="1001" name="Google Shape;1001;g146c35be935_0_15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46c35be935_0_15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1563ead61db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1563ead61db_0_13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563ead61db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563ead61db_0_9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1563ead61db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7" name="Shape 1067"/>
        <p:cNvGrpSpPr/>
        <p:nvPr/>
      </p:nvGrpSpPr>
      <p:grpSpPr>
        <a:xfrm>
          <a:off x="0" y="0"/>
          <a:ext cx="0" cy="0"/>
          <a:chOff x="0" y="0"/>
          <a:chExt cx="0" cy="0"/>
        </a:xfrm>
      </p:grpSpPr>
      <p:sp>
        <p:nvSpPr>
          <p:cNvPr id="1068" name="Google Shape;1068;g146c35be935_0_1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6c35be935_0_1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1563ead61db_0_2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563ead61db_0_2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1563ead61db_0_1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563ead61db_0_17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1563ead61db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3ead61db_0_4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p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8" name="Shape 378"/>
        <p:cNvGrpSpPr/>
        <p:nvPr/>
      </p:nvGrpSpPr>
      <p:grpSpPr>
        <a:xfrm>
          <a:off x="0" y="0"/>
          <a:ext cx="0" cy="0"/>
          <a:chOff x="0" y="0"/>
          <a:chExt cx="0" cy="0"/>
        </a:xfrm>
      </p:grpSpPr>
      <p:sp>
        <p:nvSpPr>
          <p:cNvPr id="379" name="Google Shape;379;g1563ead61db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563ead61db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1563ead61db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1563ead61db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1563ead61db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563ead61db_0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8" name="Shape 378"/>
        <p:cNvGrpSpPr/>
        <p:nvPr/>
      </p:nvGrpSpPr>
      <p:grpSpPr>
        <a:xfrm>
          <a:off x="0" y="0"/>
          <a:ext cx="0" cy="0"/>
          <a:chOff x="0" y="0"/>
          <a:chExt cx="0" cy="0"/>
        </a:xfrm>
      </p:grpSpPr>
      <p:sp>
        <p:nvSpPr>
          <p:cNvPr id="379" name="Google Shape;379;g1563ead61db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563ead61db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apache.org/licenses/LICENSE-2.0"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hyperlink" Target="http://www.apache.org/licenses/LICENSE-2.0" TargetMode="External"/><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4" Type="http://schemas.openxmlformats.org/officeDocument/2006/relationships/hyperlink" Target="http://www.apache.org/licenses/LICENSE-2.0" TargetMode="External"/><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  1 1 1">
  <p:cSld name="CUSTOM_40_1_1_1">
    <p:bg>
      <p:bgPr>
        <a:solidFill>
          <a:srgbClr val="EFF7CF"/>
        </a:solidFill>
        <a:effectLst/>
      </p:bgPr>
    </p:bg>
    <p:spTree>
      <p:nvGrpSpPr>
        <p:cNvPr id="9" name="Shape 9"/>
        <p:cNvGrpSpPr/>
        <p:nvPr/>
      </p:nvGrpSpPr>
      <p:grpSpPr>
        <a:xfrm>
          <a:off x="0" y="0"/>
          <a:ext cx="0" cy="0"/>
          <a:chOff x="0" y="0"/>
          <a:chExt cx="0" cy="0"/>
        </a:xfrm>
      </p:grpSpPr>
      <p:sp>
        <p:nvSpPr>
          <p:cNvPr id="10" name="Google Shape;10;p2"/>
          <p:cNvSpPr txBox="1"/>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Font typeface="Arial" panose="020B0604020202020204"/>
              <a:buNone/>
              <a:defRPr sz="18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Font typeface="Arial" panose="020B0604020202020204"/>
              <a:buNone/>
              <a:defRPr sz="1600">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2"/>
          <p:cNvSpPr txBox="1"/>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2" name="Google Shape;12;p2"/>
          <p:cNvPicPr preferRelativeResize="0"/>
          <p:nvPr/>
        </p:nvPicPr>
        <p:blipFill rotWithShape="1">
          <a:blip r:embed="rId2"/>
          <a:srcRect l="26510" t="42000" r="40781" b="42000"/>
          <a:stretch>
            <a:fillRect/>
          </a:stretch>
        </p:blipFill>
        <p:spPr>
          <a:xfrm>
            <a:off x="8135451" y="4807623"/>
            <a:ext cx="626947" cy="172498"/>
          </a:xfrm>
          <a:prstGeom prst="rect">
            <a:avLst/>
          </a:prstGeom>
          <a:noFill/>
          <a:ln>
            <a:noFill/>
          </a:ln>
        </p:spPr>
      </p:pic>
      <p:sp>
        <p:nvSpPr>
          <p:cNvPr id="13" name="Google Shape;13;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endParaRPr sz="600" b="0" i="0" u="none" strike="noStrike" cap="none">
              <a:solidFill>
                <a:srgbClr val="CCCCCC"/>
              </a:solidFill>
              <a:latin typeface="Roboto" panose="02000000000000000000"/>
              <a:ea typeface="Roboto" panose="02000000000000000000"/>
              <a:cs typeface="Roboto" panose="02000000000000000000"/>
              <a:sym typeface="Roboto" panose="02000000000000000000"/>
            </a:endParaRPr>
          </a:p>
        </p:txBody>
      </p:sp>
      <p:sp>
        <p:nvSpPr>
          <p:cNvPr id="14" name="Google Shape;14;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dk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2 1">
  <p:cSld name="CUSTOM_29_2_1">
    <p:bg>
      <p:bgPr>
        <a:solidFill>
          <a:srgbClr val="073042"/>
        </a:solidFill>
        <a:effectLst/>
      </p:bgPr>
    </p:bg>
    <p:spTree>
      <p:nvGrpSpPr>
        <p:cNvPr id="49" name="Shape 49"/>
        <p:cNvGrpSpPr/>
        <p:nvPr/>
      </p:nvGrpSpPr>
      <p:grpSpPr>
        <a:xfrm>
          <a:off x="0" y="0"/>
          <a:ext cx="0" cy="0"/>
          <a:chOff x="0" y="0"/>
          <a:chExt cx="0" cy="0"/>
        </a:xfrm>
      </p:grpSpPr>
      <p:sp>
        <p:nvSpPr>
          <p:cNvPr id="50" name="Google Shape;50;p11"/>
          <p:cNvSpPr txBox="1"/>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11"/>
          <p:cNvSpPr txBox="1"/>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p:txBody>
      </p:sp>
      <p:pic>
        <p:nvPicPr>
          <p:cNvPr id="52" name="Google Shape;52;p1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53" name="Google Shape;53;p1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2 1 1 1">
  <p:cSld name="CUSTOM_29_2_1_1_1">
    <p:bg>
      <p:bgPr>
        <a:solidFill>
          <a:srgbClr val="073042"/>
        </a:solidFill>
        <a:effectLst/>
      </p:bgPr>
    </p:bg>
    <p:spTree>
      <p:nvGrpSpPr>
        <p:cNvPr id="54" name="Shape 54"/>
        <p:cNvGrpSpPr/>
        <p:nvPr/>
      </p:nvGrpSpPr>
      <p:grpSpPr>
        <a:xfrm>
          <a:off x="0" y="0"/>
          <a:ext cx="0" cy="0"/>
          <a:chOff x="0" y="0"/>
          <a:chExt cx="0" cy="0"/>
        </a:xfrm>
      </p:grpSpPr>
      <p:sp>
        <p:nvSpPr>
          <p:cNvPr id="55" name="Google Shape;55;p12"/>
          <p:cNvSpPr txBox="1"/>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p:txBody>
      </p:sp>
      <p:sp>
        <p:nvSpPr>
          <p:cNvPr id="56" name="Google Shape;56;p12"/>
          <p:cNvSpPr txBox="1"/>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p:txBody>
      </p:sp>
      <p:pic>
        <p:nvPicPr>
          <p:cNvPr id="57" name="Google Shape;57;p12"/>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58" name="Google Shape;58;p1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1 1 1 1 1">
  <p:cSld name="CUSTOM_29_1_1_1_1_1">
    <p:bg>
      <p:bgPr>
        <a:solidFill>
          <a:srgbClr val="3DDC84"/>
        </a:solidFill>
        <a:effectLst/>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1666350" y="11339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13"/>
          <p:cNvSpPr txBox="1"/>
          <p:nvPr>
            <p:ph type="subTitle" idx="1"/>
          </p:nvPr>
        </p:nvSpPr>
        <p:spPr>
          <a:xfrm>
            <a:off x="1666350" y="20916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62" name="Google Shape;62;p1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3" name="Google Shape;63;p1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1 1 1 2">
  <p:cSld name="CUSTOM_29_1_1_1_2">
    <p:bg>
      <p:bgPr>
        <a:solidFill>
          <a:srgbClr val="4285F5"/>
        </a:solidFill>
        <a:effectLst/>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66" name="Google Shape;66;p14"/>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67" name="Google Shape;67;p1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68" name="Google Shape;68;p1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1 1 1 1">
  <p:cSld name="CUSTOM_29_1_1_1_1">
    <p:bg>
      <p:bgPr>
        <a:solidFill>
          <a:srgbClr val="3DDC84"/>
        </a:solidFill>
        <a:effectLst/>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71" name="Google Shape;71;p15"/>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72" name="Google Shape;72;p1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3" name="Google Shape;73;p1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1 1 1">
  <p:cSld name="CUSTOM_29_1_1_1">
    <p:bg>
      <p:bgPr>
        <a:solidFill>
          <a:srgbClr val="4285F5"/>
        </a:solidFill>
        <a:effectLst/>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16"/>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77" name="Google Shape;77;p1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78" name="Google Shape;78;p1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1 2">
  <p:cSld name="CUSTOM_40_1_2">
    <p:bg>
      <p:bgPr>
        <a:solidFill>
          <a:srgbClr val="4285F5"/>
        </a:solidFill>
        <a:effectLst/>
      </p:bgPr>
    </p:bg>
    <p:spTree>
      <p:nvGrpSpPr>
        <p:cNvPr id="79" name="Shape 79"/>
        <p:cNvGrpSpPr/>
        <p:nvPr/>
      </p:nvGrpSpPr>
      <p:grpSpPr>
        <a:xfrm>
          <a:off x="0" y="0"/>
          <a:ext cx="0" cy="0"/>
          <a:chOff x="0" y="0"/>
          <a:chExt cx="0" cy="0"/>
        </a:xfrm>
      </p:grpSpPr>
      <p:sp>
        <p:nvSpPr>
          <p:cNvPr id="80" name="Google Shape;80;p17"/>
          <p:cNvSpPr txBox="1"/>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p:txBody>
      </p:sp>
      <p:pic>
        <p:nvPicPr>
          <p:cNvPr id="81" name="Google Shape;81;p17"/>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2" name="Google Shape;82;p1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1 2 1 1">
  <p:cSld name="CUSTOM_33_1_2_1_1">
    <p:bg>
      <p:bgPr>
        <a:solidFill>
          <a:srgbClr val="D7EFFE"/>
        </a:solidFill>
        <a:effectLst/>
      </p:bgPr>
    </p:bg>
    <p:spTree>
      <p:nvGrpSpPr>
        <p:cNvPr id="83" name="Shape 8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1 2 1 1">
  <p:cSld name="CUSTOM_29_1_2_1_1">
    <p:bg>
      <p:bgPr>
        <a:solidFill>
          <a:srgbClr val="4285F5"/>
        </a:solidFill>
        <a:effectLst/>
      </p:bgPr>
    </p:bg>
    <p:spTree>
      <p:nvGrpSpPr>
        <p:cNvPr id="84" name="Shape 84"/>
        <p:cNvGrpSpPr/>
        <p:nvPr/>
      </p:nvGrpSpPr>
      <p:grpSpPr>
        <a:xfrm>
          <a:off x="0" y="0"/>
          <a:ext cx="0" cy="0"/>
          <a:chOff x="0" y="0"/>
          <a:chExt cx="0" cy="0"/>
        </a:xfrm>
      </p:grpSpPr>
      <p:sp>
        <p:nvSpPr>
          <p:cNvPr id="85" name="Google Shape;85;p19"/>
          <p:cNvSpPr txBox="1"/>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86" name="Google Shape;86;p19"/>
          <p:cNvSpPr txBox="1"/>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87" name="Google Shape;87;p19"/>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88" name="Google Shape;88;p1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  1 3">
  <p:cSld name="CUSTOM_40_1_3">
    <p:bg>
      <p:bgPr>
        <a:solidFill>
          <a:srgbClr val="D7EFFE"/>
        </a:solidFill>
        <a:effectLst/>
      </p:bgPr>
    </p:bg>
    <p:spTree>
      <p:nvGrpSpPr>
        <p:cNvPr id="89" name="Shape 89"/>
        <p:cNvGrpSpPr/>
        <p:nvPr/>
      </p:nvGrpSpPr>
      <p:grpSpPr>
        <a:xfrm>
          <a:off x="0" y="0"/>
          <a:ext cx="0" cy="0"/>
          <a:chOff x="0" y="0"/>
          <a:chExt cx="0" cy="0"/>
        </a:xfrm>
      </p:grpSpPr>
      <p:sp>
        <p:nvSpPr>
          <p:cNvPr id="90" name="Google Shape;90;p20"/>
          <p:cNvSpPr txBox="1"/>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91" name="Google Shape;91;p2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2" name="Google Shape;92;p20"/>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1 1 1 1 1">
  <p:cSld name="CUSTOM_33_1_1_1_1_1">
    <p:bg>
      <p:bgPr>
        <a:solidFill>
          <a:srgbClr val="4285F5"/>
        </a:solidFill>
        <a:effectLst/>
      </p:bgPr>
    </p:bg>
    <p:spTree>
      <p:nvGrpSpPr>
        <p:cNvPr id="93" name="Shape 93"/>
        <p:cNvGrpSpPr/>
        <p:nvPr/>
      </p:nvGrpSpPr>
      <p:grpSpPr>
        <a:xfrm>
          <a:off x="0" y="0"/>
          <a:ext cx="0" cy="0"/>
          <a:chOff x="0" y="0"/>
          <a:chExt cx="0" cy="0"/>
        </a:xfrm>
      </p:grpSpPr>
      <p:sp>
        <p:nvSpPr>
          <p:cNvPr id="94" name="Google Shape;94;p21"/>
          <p:cNvSpPr txBox="1"/>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95" name="Google Shape;95;p21"/>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p:txBody>
      </p:sp>
      <p:pic>
        <p:nvPicPr>
          <p:cNvPr id="96" name="Google Shape;96;p21"/>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97" name="Google Shape;97;p2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hart 1 1 1 2">
  <p:cSld name="CUSTOM_33_1_1_1_2">
    <p:bg>
      <p:bgPr>
        <a:solidFill>
          <a:srgbClr val="3DDC84"/>
        </a:solidFill>
        <a:effectLst/>
      </p:bgPr>
    </p:bg>
    <p:spTree>
      <p:nvGrpSpPr>
        <p:cNvPr id="98" name="Shape 98"/>
        <p:cNvGrpSpPr/>
        <p:nvPr/>
      </p:nvGrpSpPr>
      <p:grpSpPr>
        <a:xfrm>
          <a:off x="0" y="0"/>
          <a:ext cx="0" cy="0"/>
          <a:chOff x="0" y="0"/>
          <a:chExt cx="0" cy="0"/>
        </a:xfrm>
      </p:grpSpPr>
      <p:sp>
        <p:nvSpPr>
          <p:cNvPr id="99" name="Google Shape;99;p22"/>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00" name="Google Shape;100;p22"/>
          <p:cNvSpPr txBox="1"/>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01" name="Google Shape;101;p2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02" name="Google Shape;102;p2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1 1 1 1 1">
  <p:cSld name="CUSTOM_42_1_1_1_1_1_1">
    <p:bg>
      <p:bgPr>
        <a:solidFill>
          <a:srgbClr val="D7EFFE"/>
        </a:solidFill>
        <a:effectLst/>
      </p:bgPr>
    </p:bg>
    <p:spTree>
      <p:nvGrpSpPr>
        <p:cNvPr id="103" name="Shape 103"/>
        <p:cNvGrpSpPr/>
        <p:nvPr/>
      </p:nvGrpSpPr>
      <p:grpSpPr>
        <a:xfrm>
          <a:off x="0" y="0"/>
          <a:ext cx="0" cy="0"/>
          <a:chOff x="0" y="0"/>
          <a:chExt cx="0" cy="0"/>
        </a:xfrm>
      </p:grpSpPr>
      <p:sp>
        <p:nvSpPr>
          <p:cNvPr id="104" name="Google Shape;104;p23"/>
          <p:cNvSpPr/>
          <p:nvPr/>
        </p:nvSpPr>
        <p:spPr>
          <a:xfrm>
            <a:off x="0" y="0"/>
            <a:ext cx="9144000" cy="5143500"/>
          </a:xfrm>
          <a:prstGeom prst="rect">
            <a:avLst/>
          </a:prstGeom>
          <a:solidFill>
            <a:srgbClr val="FADFA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23"/>
          <p:cNvSpPr/>
          <p:nvPr/>
        </p:nvSpPr>
        <p:spPr>
          <a:xfrm>
            <a:off x="146650" y="140550"/>
            <a:ext cx="8846100" cy="4824900"/>
          </a:xfrm>
          <a:prstGeom prst="rect">
            <a:avLst/>
          </a:prstGeom>
          <a:solidFill>
            <a:srgbClr val="D7EF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6" name="Google Shape;106;p23"/>
          <p:cNvPicPr preferRelativeResize="0"/>
          <p:nvPr/>
        </p:nvPicPr>
        <p:blipFill rotWithShape="1">
          <a:blip r:embed="rId2"/>
          <a:srcRect/>
          <a:stretch>
            <a:fillRect/>
          </a:stretch>
        </p:blipFill>
        <p:spPr>
          <a:xfrm>
            <a:off x="209775" y="146025"/>
            <a:ext cx="8783026" cy="49404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_42">
    <p:bg>
      <p:bgPr>
        <a:solidFill>
          <a:srgbClr val="4285F5"/>
        </a:solidFill>
        <a:effectLst/>
      </p:bgPr>
    </p:bg>
    <p:spTree>
      <p:nvGrpSpPr>
        <p:cNvPr id="107" name="Shape 107"/>
        <p:cNvGrpSpPr/>
        <p:nvPr/>
      </p:nvGrpSpPr>
      <p:grpSpPr>
        <a:xfrm>
          <a:off x="0" y="0"/>
          <a:ext cx="0" cy="0"/>
          <a:chOff x="0" y="0"/>
          <a:chExt cx="0" cy="0"/>
        </a:xfrm>
      </p:grpSpPr>
      <p:pic>
        <p:nvPicPr>
          <p:cNvPr id="108" name="Google Shape;108;p24"/>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1 1 1">
  <p:cSld name="CUSTOM_42_1_1_1_1">
    <p:bg>
      <p:bgPr>
        <a:solidFill>
          <a:srgbClr val="D7EFFE"/>
        </a:solidFill>
        <a:effectLst/>
      </p:bgPr>
    </p:bg>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1 1">
  <p:cSld name="CUSTOM_42_1_1">
    <p:bg>
      <p:bgPr>
        <a:solidFill>
          <a:srgbClr val="D7EFFE"/>
        </a:solidFill>
        <a:effectLst/>
      </p:bgPr>
    </p:bg>
    <p:spTree>
      <p:nvGrpSpPr>
        <p:cNvPr id="111" name="Shape 111"/>
        <p:cNvGrpSpPr/>
        <p:nvPr/>
      </p:nvGrpSpPr>
      <p:grpSpPr>
        <a:xfrm>
          <a:off x="0" y="0"/>
          <a:ext cx="0" cy="0"/>
          <a:chOff x="0" y="0"/>
          <a:chExt cx="0" cy="0"/>
        </a:xfrm>
      </p:grpSpPr>
      <p:pic>
        <p:nvPicPr>
          <p:cNvPr id="112" name="Google Shape;112;p26"/>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1">
  <p:cSld name="CUSTOM_42_1">
    <p:bg>
      <p:bgPr>
        <a:solidFill>
          <a:srgbClr val="D7EFFE"/>
        </a:solidFill>
        <a:effectLst/>
      </p:bgPr>
    </p:bg>
    <p:spTree>
      <p:nvGrpSpPr>
        <p:cNvPr id="113" name="Shape 113"/>
        <p:cNvGrpSpPr/>
        <p:nvPr/>
      </p:nvGrpSpPr>
      <p:grpSpPr>
        <a:xfrm>
          <a:off x="0" y="0"/>
          <a:ext cx="0" cy="0"/>
          <a:chOff x="0" y="0"/>
          <a:chExt cx="0" cy="0"/>
        </a:xfrm>
      </p:grpSpPr>
      <p:pic>
        <p:nvPicPr>
          <p:cNvPr id="114" name="Google Shape;114;p27"/>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1 1 1 1 1">
  <p:cSld name="CUSTOM_42_1_1_1_1_1">
    <p:bg>
      <p:bgPr>
        <a:solidFill>
          <a:srgbClr val="D7EFFE"/>
        </a:solidFill>
        <a:effectLst/>
      </p:bgPr>
    </p:bg>
    <p:spTree>
      <p:nvGrpSpPr>
        <p:cNvPr id="115" name="Shape 115"/>
        <p:cNvGrpSpPr/>
        <p:nvPr/>
      </p:nvGrpSpPr>
      <p:grpSpPr>
        <a:xfrm>
          <a:off x="0" y="0"/>
          <a:ext cx="0" cy="0"/>
          <a:chOff x="0" y="0"/>
          <a:chExt cx="0" cy="0"/>
        </a:xfrm>
      </p:grpSpPr>
      <p:pic>
        <p:nvPicPr>
          <p:cNvPr id="116" name="Google Shape;116;p28"/>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1 1 1">
  <p:cSld name="CUSTOM_42_1_1_1">
    <p:bg>
      <p:bgPr>
        <a:solidFill>
          <a:srgbClr val="D7EFFE"/>
        </a:solidFill>
        <a:effectLst/>
      </p:bgPr>
    </p:bg>
    <p:spTree>
      <p:nvGrpSpPr>
        <p:cNvPr id="117" name="Shape 117"/>
        <p:cNvGrpSpPr/>
        <p:nvPr/>
      </p:nvGrpSpPr>
      <p:grpSpPr>
        <a:xfrm>
          <a:off x="0" y="0"/>
          <a:ext cx="0" cy="0"/>
          <a:chOff x="0" y="0"/>
          <a:chExt cx="0" cy="0"/>
        </a:xfrm>
      </p:grpSpPr>
      <p:pic>
        <p:nvPicPr>
          <p:cNvPr id="118" name="Google Shape;118;p29"/>
          <p:cNvPicPr preferRelativeResize="0"/>
          <p:nvPr/>
        </p:nvPicPr>
        <p:blipFill rotWithShape="1">
          <a:blip r:embed="rId2"/>
          <a:srcRect/>
          <a:stretch>
            <a:fillRect/>
          </a:stretch>
        </p:blipFill>
        <p:spPr>
          <a:xfrm>
            <a:off x="0" y="0"/>
            <a:ext cx="9140296"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rt">
  <p:cSld name="CUSTOM_33">
    <p:spTree>
      <p:nvGrpSpPr>
        <p:cNvPr id="119" name="Shape 119"/>
        <p:cNvGrpSpPr/>
        <p:nvPr/>
      </p:nvGrpSpPr>
      <p:grpSpPr>
        <a:xfrm>
          <a:off x="0" y="0"/>
          <a:ext cx="0" cy="0"/>
          <a:chOff x="0" y="0"/>
          <a:chExt cx="0" cy="0"/>
        </a:xfrm>
      </p:grpSpPr>
      <p:pic>
        <p:nvPicPr>
          <p:cNvPr id="120" name="Google Shape;120;p3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1" name="Google Shape;121;p3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1 2">
  <p:cSld name="CUSTOM_29_1_2">
    <p:bg>
      <p:bgPr>
        <a:solidFill>
          <a:srgbClr val="4285F5"/>
        </a:solidFill>
        <a:effectLst/>
      </p:bgPr>
    </p:bg>
    <p:spTree>
      <p:nvGrpSpPr>
        <p:cNvPr id="16" name="Shape 16"/>
        <p:cNvGrpSpPr/>
        <p:nvPr/>
      </p:nvGrpSpPr>
      <p:grpSpPr>
        <a:xfrm>
          <a:off x="0" y="0"/>
          <a:ext cx="0" cy="0"/>
          <a:chOff x="0" y="0"/>
          <a:chExt cx="0" cy="0"/>
        </a:xfrm>
      </p:grpSpPr>
      <p:sp>
        <p:nvSpPr>
          <p:cNvPr id="17" name="Google Shape;17;p4"/>
          <p:cNvSpPr txBox="1"/>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18" name="Google Shape;18;p4"/>
          <p:cNvSpPr txBox="1"/>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9" name="Google Shape;19;p4"/>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0" name="Google Shape;20;p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hart 1 1 1 1">
  <p:cSld name="CUSTOM_33_1_1_1_1">
    <p:bg>
      <p:bgPr>
        <a:solidFill>
          <a:srgbClr val="4285F5"/>
        </a:solidFill>
        <a:effectLst/>
      </p:bgPr>
    </p:bg>
    <p:spTree>
      <p:nvGrpSpPr>
        <p:cNvPr id="122" name="Shape 122"/>
        <p:cNvGrpSpPr/>
        <p:nvPr/>
      </p:nvGrpSpPr>
      <p:grpSpPr>
        <a:xfrm>
          <a:off x="0" y="0"/>
          <a:ext cx="0" cy="0"/>
          <a:chOff x="0" y="0"/>
          <a:chExt cx="0" cy="0"/>
        </a:xfrm>
      </p:grpSpPr>
      <p:sp>
        <p:nvSpPr>
          <p:cNvPr id="123" name="Google Shape;123;p31"/>
          <p:cNvSpPr txBox="1"/>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24" name="Google Shape;124;p31"/>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chemeClr val="lt1"/>
              </a:buClr>
              <a:buSzPts val="1400"/>
              <a:buFont typeface="Arial" panose="020B0604020202020204"/>
              <a:buChar char="■"/>
              <a:defRPr>
                <a:solidFill>
                  <a:schemeClr val="lt1"/>
                </a:solidFill>
                <a:latin typeface="Arial" panose="020B0604020202020204"/>
                <a:ea typeface="Arial" panose="020B0604020202020204"/>
                <a:cs typeface="Arial" panose="020B0604020202020204"/>
                <a:sym typeface="Arial" panose="020B0604020202020204"/>
              </a:defRPr>
            </a:lvl9pPr>
          </a:lstStyle>
          <a:p/>
        </p:txBody>
      </p:sp>
      <p:pic>
        <p:nvPicPr>
          <p:cNvPr id="125" name="Google Shape;125;p3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26" name="Google Shape;126;p3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sng"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sng"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ullet  1 1">
  <p:cSld name="CUSTOM_40_1_1">
    <p:bg>
      <p:bgPr>
        <a:solidFill>
          <a:srgbClr val="EFF7CF"/>
        </a:solidFill>
        <a:effectLst/>
      </p:bgPr>
    </p:bg>
    <p:spTree>
      <p:nvGrpSpPr>
        <p:cNvPr id="127" name="Shape 127"/>
        <p:cNvGrpSpPr/>
        <p:nvPr/>
      </p:nvGrpSpPr>
      <p:grpSpPr>
        <a:xfrm>
          <a:off x="0" y="0"/>
          <a:ext cx="0" cy="0"/>
          <a:chOff x="0" y="0"/>
          <a:chExt cx="0" cy="0"/>
        </a:xfrm>
      </p:grpSpPr>
      <p:sp>
        <p:nvSpPr>
          <p:cNvPr id="128" name="Google Shape;128;p32"/>
          <p:cNvSpPr txBox="1"/>
          <p:nvPr>
            <p:ph type="body" idx="1"/>
          </p:nvPr>
        </p:nvSpPr>
        <p:spPr>
          <a:xfrm>
            <a:off x="456850" y="1475975"/>
            <a:ext cx="5327700" cy="2685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29" name="Google Shape;129;p3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30" name="Google Shape;130;p32"/>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1 1">
  <p:cSld name="CUSTOM_33_1_1">
    <p:bg>
      <p:bgPr>
        <a:solidFill>
          <a:srgbClr val="EFF7CF"/>
        </a:solidFill>
        <a:effectLst/>
      </p:bgPr>
    </p:bg>
    <p:spTree>
      <p:nvGrpSpPr>
        <p:cNvPr id="131" name="Shape 131"/>
        <p:cNvGrpSpPr/>
        <p:nvPr/>
      </p:nvGrpSpPr>
      <p:grpSpPr>
        <a:xfrm>
          <a:off x="0" y="0"/>
          <a:ext cx="0" cy="0"/>
          <a:chOff x="0" y="0"/>
          <a:chExt cx="0" cy="0"/>
        </a:xfrm>
      </p:grpSpPr>
      <p:sp>
        <p:nvSpPr>
          <p:cNvPr id="132" name="Google Shape;132;p33"/>
          <p:cNvSpPr txBox="1"/>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33" name="Google Shape;133;p33"/>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34" name="Google Shape;134;p33"/>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35" name="Google Shape;135;p33"/>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hart 1">
  <p:cSld name="CUSTOM_33_1">
    <p:bg>
      <p:bgPr>
        <a:solidFill>
          <a:srgbClr val="D7EFFE"/>
        </a:solidFill>
        <a:effectLst/>
      </p:bgPr>
    </p:bg>
    <p:spTree>
      <p:nvGrpSpPr>
        <p:cNvPr id="136" name="Shape 136"/>
        <p:cNvGrpSpPr/>
        <p:nvPr/>
      </p:nvGrpSpPr>
      <p:grpSpPr>
        <a:xfrm>
          <a:off x="0" y="0"/>
          <a:ext cx="0" cy="0"/>
          <a:chOff x="0" y="0"/>
          <a:chExt cx="0" cy="0"/>
        </a:xfrm>
      </p:grpSpPr>
      <p:sp>
        <p:nvSpPr>
          <p:cNvPr id="137" name="Google Shape;137;p34"/>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38" name="Google Shape;138;p34"/>
          <p:cNvSpPr txBox="1"/>
          <p:nvPr>
            <p:ph type="title"/>
          </p:nvPr>
        </p:nvSpPr>
        <p:spPr>
          <a:xfrm>
            <a:off x="376700" y="683850"/>
            <a:ext cx="39897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073042"/>
              </a:buClr>
              <a:buSzPts val="3000"/>
              <a:buFont typeface="Arial" panose="020B0604020202020204"/>
              <a:buNone/>
              <a:defRPr sz="3000" b="1">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39" name="Google Shape;139;p34"/>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0" name="Google Shape;140;p34"/>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141" name="Shape 141"/>
        <p:cNvGrpSpPr/>
        <p:nvPr/>
      </p:nvGrpSpPr>
      <p:grpSpPr>
        <a:xfrm>
          <a:off x="0" y="0"/>
          <a:ext cx="0" cy="0"/>
          <a:chOff x="0" y="0"/>
          <a:chExt cx="0" cy="0"/>
        </a:xfrm>
      </p:grpSpPr>
      <p:sp>
        <p:nvSpPr>
          <p:cNvPr id="142" name="Google Shape;142;p35"/>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143;p35"/>
          <p:cNvSpPr txBox="1"/>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p:txBody>
      </p:sp>
      <p:sp>
        <p:nvSpPr>
          <p:cNvPr id="144" name="Google Shape;144;p35"/>
          <p:cNvSpPr txBox="1"/>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FFFFFF"/>
                </a:solidFill>
                <a:latin typeface="Arial" panose="020B0604020202020204"/>
                <a:ea typeface="Arial" panose="020B0604020202020204"/>
                <a:cs typeface="Arial" panose="020B0604020202020204"/>
                <a:sym typeface="Arial" panose="020B0604020202020204"/>
              </a:defRPr>
            </a:lvl9pPr>
          </a:lstStyle>
          <a:p/>
        </p:txBody>
      </p:sp>
      <p:pic>
        <p:nvPicPr>
          <p:cNvPr id="145" name="Google Shape;145;p3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46" name="Google Shape;146;p3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147" name="Shape 147"/>
        <p:cNvGrpSpPr/>
        <p:nvPr/>
      </p:nvGrpSpPr>
      <p:grpSpPr>
        <a:xfrm>
          <a:off x="0" y="0"/>
          <a:ext cx="0" cy="0"/>
          <a:chOff x="0" y="0"/>
          <a:chExt cx="0" cy="0"/>
        </a:xfrm>
      </p:grpSpPr>
      <p:sp>
        <p:nvSpPr>
          <p:cNvPr id="148" name="Google Shape;148;p36"/>
          <p:cNvSpPr txBox="1"/>
          <p:nvPr>
            <p:ph type="title"/>
          </p:nvPr>
        </p:nvSpPr>
        <p:spPr>
          <a:xfrm>
            <a:off x="300500" y="990000"/>
            <a:ext cx="5673000" cy="81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1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900">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49" name="Google Shape;149;p36"/>
          <p:cNvSpPr txBox="1"/>
          <p:nvPr>
            <p:ph type="title" idx="2"/>
          </p:nvPr>
        </p:nvSpPr>
        <p:spPr>
          <a:xfrm>
            <a:off x="300500" y="257525"/>
            <a:ext cx="5041800" cy="73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2400" b="1">
                <a:solidFill>
                  <a:srgbClr val="1A73E8"/>
                </a:solidFill>
                <a:latin typeface="Arial" panose="020B0604020202020204"/>
                <a:ea typeface="Arial" panose="020B0604020202020204"/>
                <a:cs typeface="Arial" panose="020B0604020202020204"/>
                <a:sym typeface="Arial" panose="020B0604020202020204"/>
              </a:defRPr>
            </a:lvl9pPr>
          </a:lstStyle>
          <a:p/>
        </p:txBody>
      </p:sp>
      <p:pic>
        <p:nvPicPr>
          <p:cNvPr id="150" name="Google Shape;150;p36"/>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51" name="Google Shape;151;p3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52" name="Shape 152"/>
        <p:cNvGrpSpPr/>
        <p:nvPr/>
      </p:nvGrpSpPr>
      <p:grpSpPr>
        <a:xfrm>
          <a:off x="0" y="0"/>
          <a:ext cx="0" cy="0"/>
          <a:chOff x="0" y="0"/>
          <a:chExt cx="0" cy="0"/>
        </a:xfrm>
      </p:grpSpPr>
      <p:sp>
        <p:nvSpPr>
          <p:cNvPr id="153" name="Google Shape;153;p3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2800"/>
              <a:buFont typeface="Arial" panose="020B0604020202020204"/>
              <a:buNone/>
              <a:defRPr b="1">
                <a:solidFill>
                  <a:srgbClr val="1A73E8"/>
                </a:solidFill>
                <a:latin typeface="Arial" panose="020B0604020202020204"/>
                <a:ea typeface="Arial" panose="020B0604020202020204"/>
                <a:cs typeface="Arial" panose="020B0604020202020204"/>
                <a:sym typeface="Arial" panose="020B0604020202020204"/>
              </a:defRPr>
            </a:lvl9pPr>
          </a:lstStyle>
          <a:p/>
        </p:txBody>
      </p:sp>
      <p:sp>
        <p:nvSpPr>
          <p:cNvPr id="154" name="Google Shape;154;p37"/>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Clr>
                <a:srgbClr val="073042"/>
              </a:buClr>
              <a:buSzPts val="1500"/>
              <a:buFont typeface="Arial" panose="020B0604020202020204"/>
              <a:buChar char="●"/>
              <a:defRPr sz="1500">
                <a:solidFill>
                  <a:srgbClr val="073042"/>
                </a:solidFill>
                <a:latin typeface="Arial" panose="020B0604020202020204"/>
                <a:ea typeface="Arial" panose="020B0604020202020204"/>
                <a:cs typeface="Arial" panose="020B0604020202020204"/>
                <a:sym typeface="Arial" panose="020B0604020202020204"/>
              </a:defRPr>
            </a:lvl1pPr>
            <a:lvl2pPr marL="914400" lvl="1"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2pPr>
            <a:lvl3pPr marL="1371600" lvl="2"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3pPr>
            <a:lvl4pPr marL="1828800" lvl="3"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4pPr>
            <a:lvl5pPr marL="2286000" lvl="4"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5pPr>
            <a:lvl6pPr marL="2743200" lvl="5"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6pPr>
            <a:lvl7pPr marL="3200400" lvl="6"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7pPr>
            <a:lvl8pPr marL="3657600" lvl="7" indent="-298450" algn="l">
              <a:lnSpc>
                <a:spcPct val="115000"/>
              </a:lnSpc>
              <a:spcBef>
                <a:spcPts val="1600"/>
              </a:spcBef>
              <a:spcAft>
                <a:spcPts val="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8pPr>
            <a:lvl9pPr marL="4114800" lvl="8" indent="-298450" algn="l">
              <a:lnSpc>
                <a:spcPct val="115000"/>
              </a:lnSpc>
              <a:spcBef>
                <a:spcPts val="1600"/>
              </a:spcBef>
              <a:spcAft>
                <a:spcPts val="1600"/>
              </a:spcAft>
              <a:buClr>
                <a:srgbClr val="073042"/>
              </a:buClr>
              <a:buSzPts val="1100"/>
              <a:buFont typeface="Arial" panose="020B0604020202020204"/>
              <a:buChar char="■"/>
              <a:defRPr sz="1100">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3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
        <p:nvSpPr>
          <p:cNvPr id="156" name="Google Shape;156;p3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57" name="Shape 157"/>
        <p:cNvGrpSpPr/>
        <p:nvPr/>
      </p:nvGrpSpPr>
      <p:grpSpPr>
        <a:xfrm>
          <a:off x="0" y="0"/>
          <a:ext cx="0" cy="0"/>
          <a:chOff x="0" y="0"/>
          <a:chExt cx="0" cy="0"/>
        </a:xfrm>
      </p:grpSpPr>
      <p:sp>
        <p:nvSpPr>
          <p:cNvPr id="158" name="Google Shape;158;p38"/>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1A73E8"/>
              </a:buClr>
              <a:buSzPts val="4800"/>
              <a:buFont typeface="Arial" panose="020B0604020202020204"/>
              <a:buNone/>
              <a:defRPr sz="4800" b="1">
                <a:solidFill>
                  <a:srgbClr val="1A73E8"/>
                </a:solidFill>
                <a:latin typeface="Arial" panose="020B0604020202020204"/>
                <a:ea typeface="Arial" panose="020B0604020202020204"/>
                <a:cs typeface="Arial" panose="020B0604020202020204"/>
                <a:sym typeface="Arial" panose="020B0604020202020204"/>
              </a:defRPr>
            </a:lvl9pPr>
          </a:lstStyle>
          <a:p/>
        </p:txBody>
      </p:sp>
      <p:sp>
        <p:nvSpPr>
          <p:cNvPr id="159" name="Google Shape;159;p3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
        <p:nvSpPr>
          <p:cNvPr id="160" name="Google Shape;160;p38"/>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00000"/>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2"/>
              </a:rPr>
              <a:t>Apache 2.0 License</a:t>
            </a:r>
            <a:endParaRPr sz="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1 2 1 1 2">
  <p:cSld name="CUSTOM_29_1_2_1_1_2">
    <p:bg>
      <p:bgPr>
        <a:solidFill>
          <a:srgbClr val="4285F5"/>
        </a:solidFill>
        <a:effectLst/>
      </p:bgPr>
    </p:bg>
    <p:spTree>
      <p:nvGrpSpPr>
        <p:cNvPr id="161" name="Shape 161"/>
        <p:cNvGrpSpPr/>
        <p:nvPr/>
      </p:nvGrpSpPr>
      <p:grpSpPr>
        <a:xfrm>
          <a:off x="0" y="0"/>
          <a:ext cx="0" cy="0"/>
          <a:chOff x="0" y="0"/>
          <a:chExt cx="0" cy="0"/>
        </a:xfrm>
      </p:grpSpPr>
      <p:sp>
        <p:nvSpPr>
          <p:cNvPr id="162" name="Google Shape;162;p39"/>
          <p:cNvSpPr txBox="1"/>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39"/>
          <p:cNvSpPr txBox="1"/>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64" name="Google Shape;164;p39"/>
          <p:cNvPicPr preferRelativeResize="0"/>
          <p:nvPr/>
        </p:nvPicPr>
        <p:blipFill rotWithShape="1">
          <a:blip r:embed="rId2"/>
          <a:srcRect l="5096"/>
          <a:stretch>
            <a:fillRect/>
          </a:stretch>
        </p:blipFill>
        <p:spPr>
          <a:xfrm flipH="1">
            <a:off x="2621998" y="1276275"/>
            <a:ext cx="6522002" cy="3867226"/>
          </a:xfrm>
          <a:prstGeom prst="rect">
            <a:avLst/>
          </a:prstGeom>
          <a:noFill/>
          <a:ln>
            <a:noFill/>
          </a:ln>
        </p:spPr>
      </p:pic>
      <p:pic>
        <p:nvPicPr>
          <p:cNvPr id="165" name="Google Shape;165;p39"/>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66" name="Google Shape;166;p3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1 1">
  <p:cSld name="CUSTOM_29_1_1">
    <p:bg>
      <p:bgPr>
        <a:solidFill>
          <a:srgbClr val="4285F5"/>
        </a:solidFill>
        <a:effectLst/>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286950" y="1286325"/>
            <a:ext cx="58113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169" name="Google Shape;169;p40"/>
          <p:cNvSpPr txBox="1"/>
          <p:nvPr>
            <p:ph type="subTitle" idx="1"/>
          </p:nvPr>
        </p:nvSpPr>
        <p:spPr>
          <a:xfrm>
            <a:off x="286950" y="30060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70" name="Google Shape;170;p40"/>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1" name="Google Shape;171;p4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2 1">
  <p:cSld name="CUSTOM_29_1_2_1">
    <p:bg>
      <p:bgPr>
        <a:solidFill>
          <a:srgbClr val="4285F5"/>
        </a:solidFill>
        <a:effectLst/>
      </p:bgPr>
    </p:bg>
    <p:spTree>
      <p:nvGrpSpPr>
        <p:cNvPr id="21" name="Shape 21"/>
        <p:cNvGrpSpPr/>
        <p:nvPr/>
      </p:nvGrpSpPr>
      <p:grpSpPr>
        <a:xfrm>
          <a:off x="0" y="0"/>
          <a:ext cx="0" cy="0"/>
          <a:chOff x="0" y="0"/>
          <a:chExt cx="0" cy="0"/>
        </a:xfrm>
      </p:grpSpPr>
      <p:sp>
        <p:nvSpPr>
          <p:cNvPr id="22" name="Google Shape;22;p5"/>
          <p:cNvSpPr txBox="1"/>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23" name="Google Shape;23;p5"/>
          <p:cNvSpPr txBox="1"/>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24" name="Google Shape;24;p5"/>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25" name="Google Shape;25;p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ver 1 1 1 3">
  <p:cSld name="CUSTOM_29_1_1_1_3">
    <p:bg>
      <p:bgPr>
        <a:solidFill>
          <a:srgbClr val="4285F5"/>
        </a:solidFill>
        <a:effectLst/>
      </p:bgPr>
    </p:bg>
    <p:spTree>
      <p:nvGrpSpPr>
        <p:cNvPr id="172" name="Shape 172"/>
        <p:cNvGrpSpPr/>
        <p:nvPr/>
      </p:nvGrpSpPr>
      <p:grpSpPr>
        <a:xfrm>
          <a:off x="0" y="0"/>
          <a:ext cx="0" cy="0"/>
          <a:chOff x="0" y="0"/>
          <a:chExt cx="0" cy="0"/>
        </a:xfrm>
      </p:grpSpPr>
      <p:sp>
        <p:nvSpPr>
          <p:cNvPr id="173" name="Google Shape;173;p41"/>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174" name="Google Shape;174;p41"/>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75" name="Google Shape;175;p41"/>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76" name="Google Shape;176;p41"/>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ver 1 1 1 2 2">
  <p:cSld name="CUSTOM_29_1_1_1_2_2">
    <p:bg>
      <p:bgPr>
        <a:solidFill>
          <a:srgbClr val="4285F5"/>
        </a:solidFill>
        <a:effectLst/>
      </p:bgPr>
    </p:bg>
    <p:spTree>
      <p:nvGrpSpPr>
        <p:cNvPr id="177" name="Shape 177"/>
        <p:cNvGrpSpPr/>
        <p:nvPr/>
      </p:nvGrpSpPr>
      <p:grpSpPr>
        <a:xfrm>
          <a:off x="0" y="0"/>
          <a:ext cx="0" cy="0"/>
          <a:chOff x="0" y="0"/>
          <a:chExt cx="0" cy="0"/>
        </a:xfrm>
      </p:grpSpPr>
      <p:sp>
        <p:nvSpPr>
          <p:cNvPr id="178" name="Google Shape;178;p42"/>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42"/>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80" name="Google Shape;180;p42"/>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181" name="Google Shape;181;p42"/>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llet  1">
  <p:cSld name="CUSTOM_40_1">
    <p:bg>
      <p:bgPr>
        <a:solidFill>
          <a:schemeClr val="lt1"/>
        </a:solidFill>
        <a:effectLst/>
      </p:bgPr>
    </p:bg>
    <p:spTree>
      <p:nvGrpSpPr>
        <p:cNvPr id="182" name="Shape 182"/>
        <p:cNvGrpSpPr/>
        <p:nvPr/>
      </p:nvGrpSpPr>
      <p:grpSpPr>
        <a:xfrm>
          <a:off x="0" y="0"/>
          <a:ext cx="0" cy="0"/>
          <a:chOff x="0" y="0"/>
          <a:chExt cx="0" cy="0"/>
        </a:xfrm>
      </p:grpSpPr>
      <p:pic>
        <p:nvPicPr>
          <p:cNvPr id="183" name="Google Shape;183;p43"/>
          <p:cNvPicPr preferRelativeResize="0"/>
          <p:nvPr/>
        </p:nvPicPr>
        <p:blipFill rotWithShape="1">
          <a:blip r:embed="rId2"/>
          <a:srcRect l="63519" r="4132"/>
          <a:stretch>
            <a:fillRect/>
          </a:stretch>
        </p:blipFill>
        <p:spPr>
          <a:xfrm>
            <a:off x="6186168" y="0"/>
            <a:ext cx="2957832" cy="5143500"/>
          </a:xfrm>
          <a:prstGeom prst="rect">
            <a:avLst/>
          </a:prstGeom>
          <a:noFill/>
          <a:ln>
            <a:noFill/>
          </a:ln>
        </p:spPr>
      </p:pic>
      <p:sp>
        <p:nvSpPr>
          <p:cNvPr id="184" name="Google Shape;184;p43"/>
          <p:cNvSpPr txBox="1"/>
          <p:nvPr>
            <p:ph type="title"/>
          </p:nvPr>
        </p:nvSpPr>
        <p:spPr>
          <a:xfrm>
            <a:off x="398475" y="333725"/>
            <a:ext cx="73299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000"/>
              <a:buFont typeface="Arial" panose="020B0604020202020204"/>
              <a:buNone/>
              <a:defRPr sz="3000" b="1">
                <a:solidFill>
                  <a:srgbClr val="4285F5"/>
                </a:solidFill>
                <a:latin typeface="Arial" panose="020B0604020202020204"/>
                <a:ea typeface="Arial" panose="020B0604020202020204"/>
                <a:cs typeface="Arial" panose="020B0604020202020204"/>
                <a:sym typeface="Arial" panose="020B0604020202020204"/>
              </a:defRPr>
            </a:lvl9pPr>
          </a:lstStyle>
          <a:p/>
        </p:txBody>
      </p:sp>
      <p:sp>
        <p:nvSpPr>
          <p:cNvPr id="185" name="Google Shape;185;p43"/>
          <p:cNvSpPr txBox="1"/>
          <p:nvPr>
            <p:ph type="body" idx="1"/>
          </p:nvPr>
        </p:nvSpPr>
        <p:spPr>
          <a:xfrm>
            <a:off x="885575" y="1019125"/>
            <a:ext cx="5025300" cy="3648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073042"/>
              </a:buClr>
              <a:buSzPts val="1600"/>
              <a:buFont typeface="Arial" panose="020B0604020202020204"/>
              <a:buChar char="●"/>
              <a:defRPr sz="1600">
                <a:solidFill>
                  <a:srgbClr val="073042"/>
                </a:solidFill>
                <a:latin typeface="Arial" panose="020B0604020202020204"/>
                <a:ea typeface="Arial" panose="020B0604020202020204"/>
                <a:cs typeface="Arial" panose="020B0604020202020204"/>
                <a:sym typeface="Arial" panose="020B0604020202020204"/>
              </a:defRPr>
            </a:lvl1pPr>
            <a:lvl2pPr marL="914400" lvl="1"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2pPr>
            <a:lvl3pPr marL="1371600" lvl="2"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3pPr>
            <a:lvl4pPr marL="1828800" lvl="3"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4pPr>
            <a:lvl5pPr marL="2286000" lvl="4"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5pPr>
            <a:lvl6pPr marL="2743200" lvl="5"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6pPr>
            <a:lvl7pPr marL="3200400" lvl="6"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7pPr>
            <a:lvl8pPr marL="3657600" lvl="7" indent="-304800" algn="l">
              <a:lnSpc>
                <a:spcPct val="115000"/>
              </a:lnSpc>
              <a:spcBef>
                <a:spcPts val="1600"/>
              </a:spcBef>
              <a:spcAft>
                <a:spcPts val="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8pPr>
            <a:lvl9pPr marL="4114800" lvl="8" indent="-304800" algn="l">
              <a:lnSpc>
                <a:spcPct val="115000"/>
              </a:lnSpc>
              <a:spcBef>
                <a:spcPts val="1600"/>
              </a:spcBef>
              <a:spcAft>
                <a:spcPts val="1600"/>
              </a:spcAft>
              <a:buClr>
                <a:srgbClr val="073042"/>
              </a:buClr>
              <a:buSzPts val="1200"/>
              <a:buFont typeface="Arial" panose="020B0604020202020204"/>
              <a:buChar char="■"/>
              <a:defRPr sz="12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186" name="Google Shape;186;p43"/>
          <p:cNvPicPr preferRelativeResize="0"/>
          <p:nvPr/>
        </p:nvPicPr>
        <p:blipFill rotWithShape="1">
          <a:blip r:embed="rId3"/>
          <a:srcRect l="26139" t="40717" r="39936" b="40719"/>
          <a:stretch>
            <a:fillRect/>
          </a:stretch>
        </p:blipFill>
        <p:spPr>
          <a:xfrm>
            <a:off x="2484525" y="4705856"/>
            <a:ext cx="626400" cy="191905"/>
          </a:xfrm>
          <a:prstGeom prst="rect">
            <a:avLst/>
          </a:prstGeom>
          <a:noFill/>
          <a:ln>
            <a:noFill/>
          </a:ln>
        </p:spPr>
      </p:pic>
      <p:sp>
        <p:nvSpPr>
          <p:cNvPr id="187" name="Google Shape;187;p43"/>
          <p:cNvSpPr txBox="1"/>
          <p:nvPr/>
        </p:nvSpPr>
        <p:spPr>
          <a:xfrm>
            <a:off x="551625" y="4726200"/>
            <a:ext cx="20085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4"/>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acer">
  <p:cSld name="CUSTOM_41">
    <p:spTree>
      <p:nvGrpSpPr>
        <p:cNvPr id="188" name="Shape 188"/>
        <p:cNvGrpSpPr/>
        <p:nvPr/>
      </p:nvGrpSpPr>
      <p:grpSpPr>
        <a:xfrm>
          <a:off x="0" y="0"/>
          <a:ext cx="0" cy="0"/>
          <a:chOff x="0" y="0"/>
          <a:chExt cx="0" cy="0"/>
        </a:xfrm>
      </p:grpSpPr>
      <p:sp>
        <p:nvSpPr>
          <p:cNvPr id="189" name="Google Shape;189;p44"/>
          <p:cNvSpPr/>
          <p:nvPr/>
        </p:nvSpPr>
        <p:spPr>
          <a:xfrm rot="10800000" flipH="1">
            <a:off x="-28000" y="-14925"/>
            <a:ext cx="9181500" cy="5175300"/>
          </a:xfrm>
          <a:prstGeom prst="rect">
            <a:avLst/>
          </a:prstGeom>
          <a:solidFill>
            <a:srgbClr val="073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p44"/>
          <p:cNvSpPr txBox="1"/>
          <p:nvPr>
            <p:ph type="title"/>
          </p:nvPr>
        </p:nvSpPr>
        <p:spPr>
          <a:xfrm>
            <a:off x="880175" y="1994775"/>
            <a:ext cx="7383600" cy="1155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2800"/>
              <a:buNone/>
              <a:defRPr sz="2400" b="1">
                <a:solidFill>
                  <a:srgbClr val="FFFFFF"/>
                </a:solidFill>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2pPr>
            <a:lvl3pPr lvl="2"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3pPr>
            <a:lvl4pPr lvl="3"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4pPr>
            <a:lvl5pPr lvl="4"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5pPr>
            <a:lvl6pPr lvl="5"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6pPr>
            <a:lvl7pPr lvl="6"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7pPr>
            <a:lvl8pPr lvl="7"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8pPr>
            <a:lvl9pPr lvl="8" algn="ctr">
              <a:lnSpc>
                <a:spcPct val="100000"/>
              </a:lnSpc>
              <a:spcBef>
                <a:spcPts val="0"/>
              </a:spcBef>
              <a:spcAft>
                <a:spcPts val="0"/>
              </a:spcAft>
              <a:buSzPts val="2800"/>
              <a:buNone/>
              <a:defRPr sz="2400">
                <a:solidFill>
                  <a:srgbClr val="FFFFFF"/>
                </a:solidFill>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hart 1 2">
  <p:cSld name="CUSTOM_33_1_2">
    <p:bg>
      <p:bgPr>
        <a:solidFill>
          <a:srgbClr val="D7EFFE"/>
        </a:solidFill>
        <a:effectLst/>
      </p:bgPr>
    </p:bg>
    <p:spTree>
      <p:nvGrpSpPr>
        <p:cNvPr id="191" name="Shape 191"/>
        <p:cNvGrpSpPr/>
        <p:nvPr/>
      </p:nvGrpSpPr>
      <p:grpSpPr>
        <a:xfrm>
          <a:off x="0" y="0"/>
          <a:ext cx="0" cy="0"/>
          <a:chOff x="0" y="0"/>
          <a:chExt cx="0" cy="0"/>
        </a:xfrm>
      </p:grpSpPr>
      <p:sp>
        <p:nvSpPr>
          <p:cNvPr id="192" name="Google Shape;192;p45"/>
          <p:cNvSpPr txBox="1"/>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45"/>
          <p:cNvSpPr txBox="1"/>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p:txBody>
      </p:sp>
      <p:pic>
        <p:nvPicPr>
          <p:cNvPr id="194" name="Google Shape;194;p45"/>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195" name="Google Shape;195;p45"/>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1 2 1">
  <p:cSld name="CUSTOM_33_1_2_1">
    <p:bg>
      <p:bgPr>
        <a:solidFill>
          <a:srgbClr val="D7EFFE"/>
        </a:solidFill>
        <a:effectLst/>
      </p:bgPr>
    </p:bg>
    <p:spTree>
      <p:nvGrpSpPr>
        <p:cNvPr id="196" name="Shape 196"/>
        <p:cNvGrpSpPr/>
        <p:nvPr/>
      </p:nvGrpSpPr>
      <p:grpSpPr>
        <a:xfrm>
          <a:off x="0" y="0"/>
          <a:ext cx="0" cy="0"/>
          <a:chOff x="0" y="0"/>
          <a:chExt cx="0" cy="0"/>
        </a:xfrm>
      </p:grpSpPr>
      <p:sp>
        <p:nvSpPr>
          <p:cNvPr id="197" name="Google Shape;197;p46"/>
          <p:cNvSpPr txBox="1"/>
          <p:nvPr>
            <p:ph type="body" idx="1"/>
          </p:nvPr>
        </p:nvSpPr>
        <p:spPr>
          <a:xfrm>
            <a:off x="347825" y="1064500"/>
            <a:ext cx="59004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80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80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80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46"/>
          <p:cNvSpPr txBox="1"/>
          <p:nvPr>
            <p:ph type="title"/>
          </p:nvPr>
        </p:nvSpPr>
        <p:spPr>
          <a:xfrm>
            <a:off x="376700" y="302850"/>
            <a:ext cx="7354500" cy="4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Clr>
                <a:srgbClr val="4285F5"/>
              </a:buClr>
              <a:buSzPts val="3400"/>
              <a:buFont typeface="Arial" panose="020B0604020202020204"/>
              <a:buNone/>
              <a:defRPr sz="3400" b="1">
                <a:solidFill>
                  <a:srgbClr val="4285F5"/>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hart 1 1 2">
  <p:cSld name="CUSTOM_33_1_1_2">
    <p:bg>
      <p:bgPr>
        <a:solidFill>
          <a:srgbClr val="EFF7CF"/>
        </a:solidFill>
        <a:effectLst/>
      </p:bgPr>
    </p:bg>
    <p:spTree>
      <p:nvGrpSpPr>
        <p:cNvPr id="199" name="Shape 19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1 1 1">
  <p:cSld name="CUSTOM_33_1_1_1">
    <p:bg>
      <p:bgPr>
        <a:solidFill>
          <a:srgbClr val="3DDC84"/>
        </a:solidFill>
        <a:effectLst/>
      </p:bgPr>
    </p:bg>
    <p:spTree>
      <p:nvGrpSpPr>
        <p:cNvPr id="200" name="Shape 200"/>
        <p:cNvGrpSpPr/>
        <p:nvPr/>
      </p:nvGrpSpPr>
      <p:grpSpPr>
        <a:xfrm>
          <a:off x="0" y="0"/>
          <a:ext cx="0" cy="0"/>
          <a:chOff x="0" y="0"/>
          <a:chExt cx="0" cy="0"/>
        </a:xfrm>
      </p:grpSpPr>
      <p:sp>
        <p:nvSpPr>
          <p:cNvPr id="201" name="Google Shape;201;p48"/>
          <p:cNvSpPr txBox="1"/>
          <p:nvPr>
            <p:ph type="title"/>
          </p:nvPr>
        </p:nvSpPr>
        <p:spPr>
          <a:xfrm>
            <a:off x="376700" y="685200"/>
            <a:ext cx="4212000" cy="48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3000" b="1">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1600" b="1">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202" name="Google Shape;202;p48"/>
          <p:cNvSpPr txBox="1"/>
          <p:nvPr>
            <p:ph type="body" idx="1"/>
          </p:nvPr>
        </p:nvSpPr>
        <p:spPr>
          <a:xfrm>
            <a:off x="376700" y="1914975"/>
            <a:ext cx="4035300" cy="2271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73042"/>
              </a:buClr>
              <a:buSzPts val="18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1pPr>
            <a:lvl2pPr marL="914400" lvl="1"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2pPr>
            <a:lvl3pPr marL="1371600" lvl="2"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3pPr>
            <a:lvl4pPr marL="1828800" lvl="3"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4pPr>
            <a:lvl5pPr marL="2286000" lvl="4"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5pPr>
            <a:lvl6pPr marL="2743200" lvl="5"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6pPr>
            <a:lvl7pPr marL="3200400" lvl="6"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7pPr>
            <a:lvl8pPr marL="3657600" lvl="7" indent="-317500" algn="l">
              <a:lnSpc>
                <a:spcPct val="115000"/>
              </a:lnSpc>
              <a:spcBef>
                <a:spcPts val="1600"/>
              </a:spcBef>
              <a:spcAft>
                <a:spcPts val="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8pPr>
            <a:lvl9pPr marL="4114800" lvl="8" indent="-317500" algn="l">
              <a:lnSpc>
                <a:spcPct val="115000"/>
              </a:lnSpc>
              <a:spcBef>
                <a:spcPts val="1600"/>
              </a:spcBef>
              <a:spcAft>
                <a:spcPts val="1600"/>
              </a:spcAft>
              <a:buClr>
                <a:srgbClr val="073042"/>
              </a:buClr>
              <a:buSzPts val="1400"/>
              <a:buFont typeface="Arial" panose="020B0604020202020204"/>
              <a:buChar char="■"/>
              <a:defRPr>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203" name="Google Shape;203;p48"/>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204" name="Google Shape;204;p48"/>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073042"/>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07304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rt 1 1 1 2 1">
  <p:cSld name="CUSTOM_33_1_1_1_2_1">
    <p:bg>
      <p:bgPr>
        <a:solidFill>
          <a:srgbClr val="3DDC84"/>
        </a:solidFill>
        <a:effectLst/>
      </p:bgPr>
    </p:bg>
    <p:spTree>
      <p:nvGrpSpPr>
        <p:cNvPr id="205" name="Shape 205"/>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hart 1 1 1 1 1 1">
  <p:cSld name="CUSTOM_33_1_1_1_1_1_1">
    <p:bg>
      <p:bgPr>
        <a:solidFill>
          <a:srgbClr val="4285F5"/>
        </a:solidFill>
        <a:effectLst/>
      </p:bgPr>
    </p:bg>
    <p:spTree>
      <p:nvGrpSpPr>
        <p:cNvPr id="206" name="Shape 2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1">
  <p:cSld name="CUSTOM_29_1">
    <p:bg>
      <p:bgPr>
        <a:solidFill>
          <a:srgbClr val="4285F5"/>
        </a:solidFill>
        <a:effectLst/>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78925" y="524325"/>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28" name="Google Shape;28;p6"/>
          <p:cNvSpPr txBox="1"/>
          <p:nvPr>
            <p:ph type="subTitle" idx="1"/>
          </p:nvPr>
        </p:nvSpPr>
        <p:spPr>
          <a:xfrm>
            <a:off x="549450" y="155820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pic>
        <p:nvPicPr>
          <p:cNvPr id="29" name="Google Shape;29;p6"/>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30" name="Google Shape;30;p6"/>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1 2 1 1 1">
  <p:cSld name="CUSTOM_29_1_2_1_1_1">
    <p:bg>
      <p:bgPr>
        <a:solidFill>
          <a:srgbClr val="4285F5"/>
        </a:solidFill>
        <a:effectLst/>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33" name="Google Shape;33;p7"/>
          <p:cNvSpPr txBox="1"/>
          <p:nvPr>
            <p:ph type="title"/>
          </p:nvPr>
        </p:nvSpPr>
        <p:spPr>
          <a:xfrm>
            <a:off x="487825" y="519300"/>
            <a:ext cx="80898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p7"/>
          <p:cNvSpPr txBox="1"/>
          <p:nvPr>
            <p:ph type="subTitle" idx="1"/>
          </p:nvPr>
        </p:nvSpPr>
        <p:spPr>
          <a:xfrm>
            <a:off x="551625" y="2748850"/>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l">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l">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l">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sp>
        <p:nvSpPr>
          <p:cNvPr id="35" name="Google Shape;35;p7"/>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1 1 1 2 1">
  <p:cSld name="CUSTOM_29_1_1_1_2_1">
    <p:bg>
      <p:bgPr>
        <a:solidFill>
          <a:srgbClr val="4285F5"/>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666350" y="1286325"/>
            <a:ext cx="58113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FFFFFF"/>
                </a:solidFill>
                <a:latin typeface="Arial" panose="020B0604020202020204"/>
                <a:ea typeface="Arial" panose="020B0604020202020204"/>
                <a:cs typeface="Arial" panose="020B0604020202020204"/>
                <a:sym typeface="Arial" panose="020B0604020202020204"/>
              </a:defRPr>
            </a:lvl9pPr>
          </a:lstStyle>
          <a:p/>
        </p:txBody>
      </p:sp>
      <p:sp>
        <p:nvSpPr>
          <p:cNvPr id="38" name="Google Shape;38;p8"/>
          <p:cNvSpPr txBox="1"/>
          <p:nvPr>
            <p:ph type="subTitle" idx="1"/>
          </p:nvPr>
        </p:nvSpPr>
        <p:spPr>
          <a:xfrm>
            <a:off x="1666350" y="2320200"/>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400">
                <a:solidFill>
                  <a:srgbClr val="073042"/>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400">
                <a:solidFill>
                  <a:srgbClr val="073042"/>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2">
  <p:cSld name="CUSTOM_29_2">
    <p:bg>
      <p:bgPr>
        <a:solidFill>
          <a:srgbClr val="073042"/>
        </a:solidFill>
        <a:effectLst/>
      </p:bgPr>
    </p:bg>
    <p:spTree>
      <p:nvGrpSpPr>
        <p:cNvPr id="39" name="Shape 39"/>
        <p:cNvGrpSpPr/>
        <p:nvPr/>
      </p:nvGrpSpPr>
      <p:grpSpPr>
        <a:xfrm>
          <a:off x="0" y="0"/>
          <a:ext cx="0" cy="0"/>
          <a:chOff x="0" y="0"/>
          <a:chExt cx="0" cy="0"/>
        </a:xfrm>
      </p:grpSpPr>
      <p:sp>
        <p:nvSpPr>
          <p:cNvPr id="40" name="Google Shape;40;p9"/>
          <p:cNvSpPr txBox="1"/>
          <p:nvPr>
            <p:ph type="title"/>
          </p:nvPr>
        </p:nvSpPr>
        <p:spPr>
          <a:xfrm>
            <a:off x="0" y="822100"/>
            <a:ext cx="9144000" cy="111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ctr">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9"/>
          <p:cNvSpPr txBox="1"/>
          <p:nvPr>
            <p:ph type="subTitle" idx="1"/>
          </p:nvPr>
        </p:nvSpPr>
        <p:spPr>
          <a:xfrm>
            <a:off x="1666350" y="1779775"/>
            <a:ext cx="5811300" cy="1043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p:txBody>
      </p:sp>
      <p:pic>
        <p:nvPicPr>
          <p:cNvPr id="42" name="Google Shape;42;p9"/>
          <p:cNvPicPr preferRelativeResize="0"/>
          <p:nvPr/>
        </p:nvPicPr>
        <p:blipFill rotWithShape="1">
          <a:blip r:embed="rId2"/>
          <a:srcRect l="26139" t="40717" r="39936" b="40719"/>
          <a:stretch>
            <a:fillRect/>
          </a:stretch>
        </p:blipFill>
        <p:spPr>
          <a:xfrm>
            <a:off x="7757250" y="4705856"/>
            <a:ext cx="626400" cy="191905"/>
          </a:xfrm>
          <a:prstGeom prst="rect">
            <a:avLst/>
          </a:prstGeom>
          <a:noFill/>
          <a:ln>
            <a:noFill/>
          </a:ln>
        </p:spPr>
      </p:pic>
      <p:sp>
        <p:nvSpPr>
          <p:cNvPr id="43" name="Google Shape;43;p9"/>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2 1 1">
  <p:cSld name="CUSTOM_29_2_1_1">
    <p:bg>
      <p:bgPr>
        <a:solidFill>
          <a:srgbClr val="073042"/>
        </a:solidFill>
        <a:effectLst/>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599550" y="593500"/>
            <a:ext cx="6738600" cy="111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800"/>
              <a:buNone/>
              <a:defRPr sz="4800" b="1">
                <a:solidFill>
                  <a:srgbClr val="3DDC84"/>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2pPr>
            <a:lvl3pPr lvl="2"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3pPr>
            <a:lvl4pPr lvl="3"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4pPr>
            <a:lvl5pPr lvl="4"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5pPr>
            <a:lvl6pPr lvl="5"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6pPr>
            <a:lvl7pPr lvl="6"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7pPr>
            <a:lvl8pPr lvl="7"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8pPr>
            <a:lvl9pPr lvl="8" algn="l">
              <a:lnSpc>
                <a:spcPct val="100000"/>
              </a:lnSpc>
              <a:spcBef>
                <a:spcPts val="0"/>
              </a:spcBef>
              <a:spcAft>
                <a:spcPts val="0"/>
              </a:spcAft>
              <a:buSzPts val="2800"/>
              <a:buNone/>
              <a:defRPr sz="3600" b="1">
                <a:solidFill>
                  <a:srgbClr val="3DDC84"/>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10"/>
          <p:cNvSpPr txBox="1"/>
          <p:nvPr>
            <p:ph type="subTitle" idx="1"/>
          </p:nvPr>
        </p:nvSpPr>
        <p:spPr>
          <a:xfrm>
            <a:off x="599550" y="1627375"/>
            <a:ext cx="5811300" cy="1043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800"/>
              <a:buNone/>
              <a:defRPr sz="2000">
                <a:solidFill>
                  <a:srgbClr val="FFFFFF"/>
                </a:solidFill>
                <a:latin typeface="Arial" panose="020B0604020202020204"/>
                <a:ea typeface="Arial" panose="020B0604020202020204"/>
                <a:cs typeface="Arial" panose="020B0604020202020204"/>
                <a:sym typeface="Arial" panose="020B0604020202020204"/>
              </a:defRPr>
            </a:lvl1pPr>
            <a:lvl2pPr lvl="1" algn="ctr">
              <a:lnSpc>
                <a:spcPct val="115000"/>
              </a:lnSpc>
              <a:spcBef>
                <a:spcPts val="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2pPr>
            <a:lvl3pPr lvl="2"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3pPr>
            <a:lvl4pPr lvl="3"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4pPr>
            <a:lvl5pPr lvl="4"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5pPr>
            <a:lvl6pPr lvl="5"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6pPr>
            <a:lvl7pPr lvl="6"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7pPr>
            <a:lvl8pPr lvl="7" algn="ctr">
              <a:lnSpc>
                <a:spcPct val="115000"/>
              </a:lnSpc>
              <a:spcBef>
                <a:spcPts val="1600"/>
              </a:spcBef>
              <a:spcAft>
                <a:spcPts val="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8pPr>
            <a:lvl9pPr lvl="8" algn="ctr">
              <a:lnSpc>
                <a:spcPct val="115000"/>
              </a:lnSpc>
              <a:spcBef>
                <a:spcPts val="1600"/>
              </a:spcBef>
              <a:spcAft>
                <a:spcPts val="1600"/>
              </a:spcAft>
              <a:buSzPts val="1400"/>
              <a:buNone/>
              <a:defRPr sz="2000">
                <a:solidFill>
                  <a:srgbClr val="FFFFFF"/>
                </a:solidFill>
                <a:latin typeface="Arial" panose="020B0604020202020204"/>
                <a:ea typeface="Arial" panose="020B0604020202020204"/>
                <a:cs typeface="Arial" panose="020B0604020202020204"/>
                <a:sym typeface="Arial" panose="020B0604020202020204"/>
              </a:defRPr>
            </a:lvl9pPr>
          </a:lstStyle>
          <a:p/>
        </p:txBody>
      </p:sp>
      <p:pic>
        <p:nvPicPr>
          <p:cNvPr id="47" name="Google Shape;47;p10"/>
          <p:cNvPicPr preferRelativeResize="0"/>
          <p:nvPr/>
        </p:nvPicPr>
        <p:blipFill rotWithShape="1">
          <a:blip r:embed="rId2"/>
          <a:srcRect l="26139" t="40717" r="39936" b="40719"/>
          <a:stretch>
            <a:fillRect/>
          </a:stretch>
        </p:blipFill>
        <p:spPr>
          <a:xfrm>
            <a:off x="2484525" y="4705856"/>
            <a:ext cx="626400" cy="191905"/>
          </a:xfrm>
          <a:prstGeom prst="rect">
            <a:avLst/>
          </a:prstGeom>
          <a:noFill/>
          <a:ln>
            <a:noFill/>
          </a:ln>
        </p:spPr>
      </p:pic>
      <p:sp>
        <p:nvSpPr>
          <p:cNvPr id="48" name="Google Shape;48;p10"/>
          <p:cNvSpPr txBox="1"/>
          <p:nvPr/>
        </p:nvSpPr>
        <p:spPr>
          <a:xfrm>
            <a:off x="551625" y="4726200"/>
            <a:ext cx="25014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2.xml"/><Relationship Id="rId2" Type="http://schemas.openxmlformats.org/officeDocument/2006/relationships/image" Target="../media/image38.png"/><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2.xml"/><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0" Type="http://schemas.openxmlformats.org/officeDocument/2006/relationships/notesSlide" Target="../notesSlides/notesSlide16.xml"/><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2.xml"/><Relationship Id="rId2" Type="http://schemas.openxmlformats.org/officeDocument/2006/relationships/image" Target="../media/image50.pn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2.xml"/><Relationship Id="rId2" Type="http://schemas.openxmlformats.org/officeDocument/2006/relationships/image" Target="../media/image52.png"/><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8.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0" Type="http://schemas.openxmlformats.org/officeDocument/2006/relationships/notesSlide" Target="../notesSlides/notesSlide20.xml"/><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3.xml"/><Relationship Id="rId2" Type="http://schemas.openxmlformats.org/officeDocument/2006/relationships/image" Target="../media/image55.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3.xml"/><Relationship Id="rId2" Type="http://schemas.openxmlformats.org/officeDocument/2006/relationships/image" Target="../media/image57.png"/><Relationship Id="rId1" Type="http://schemas.openxmlformats.org/officeDocument/2006/relationships/image" Target="../media/image5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2.xml"/><Relationship Id="rId2" Type="http://schemas.openxmlformats.org/officeDocument/2006/relationships/image" Target="../media/image59.png"/><Relationship Id="rId1" Type="http://schemas.openxmlformats.org/officeDocument/2006/relationships/image" Target="../media/image5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2.xml"/><Relationship Id="rId2" Type="http://schemas.openxmlformats.org/officeDocument/2006/relationships/image" Target="../media/image61.png"/><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2.xml"/><Relationship Id="rId2" Type="http://schemas.openxmlformats.org/officeDocument/2006/relationships/image" Target="../media/image63.png"/><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2.xml"/><Relationship Id="rId2" Type="http://schemas.openxmlformats.org/officeDocument/2006/relationships/image" Target="../media/image65.png"/><Relationship Id="rId1"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image" Target="../media/image6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2.xml"/><Relationship Id="rId2" Type="http://schemas.openxmlformats.org/officeDocument/2006/relationships/image" Target="../media/image69.png"/><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hyperlink" Target="http://www.apache.org/licenses/LICENSE-2.0"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2.xml"/><Relationship Id="rId2" Type="http://schemas.openxmlformats.org/officeDocument/2006/relationships/image" Target="../media/image71.GIF"/><Relationship Id="rId1" Type="http://schemas.openxmlformats.org/officeDocument/2006/relationships/image" Target="../media/image70.GI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2.xml"/><Relationship Id="rId2" Type="http://schemas.openxmlformats.org/officeDocument/2006/relationships/image" Target="../media/image73.GIF"/><Relationship Id="rId1" Type="http://schemas.openxmlformats.org/officeDocument/2006/relationships/image" Target="../media/image72.GI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2.xml"/><Relationship Id="rId2" Type="http://schemas.openxmlformats.org/officeDocument/2006/relationships/image" Target="../media/image75.png"/><Relationship Id="rId1" Type="http://schemas.openxmlformats.org/officeDocument/2006/relationships/image" Target="../media/image74.GI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3.xml"/><Relationship Id="rId2" Type="http://schemas.openxmlformats.org/officeDocument/2006/relationships/image" Target="../media/image77.png"/><Relationship Id="rId1" Type="http://schemas.openxmlformats.org/officeDocument/2006/relationships/image" Target="../media/image7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3.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3.xml"/><Relationship Id="rId1" Type="http://schemas.openxmlformats.org/officeDocument/2006/relationships/image" Target="../media/image8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3.xml"/><Relationship Id="rId2" Type="http://schemas.openxmlformats.org/officeDocument/2006/relationships/image" Target="../media/image82.png"/><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3.xml"/><Relationship Id="rId1" Type="http://schemas.openxmlformats.org/officeDocument/2006/relationships/image" Target="../media/image8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3.xml"/><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image" Target="../media/image84.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33.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3.xml"/><Relationship Id="rId2" Type="http://schemas.openxmlformats.org/officeDocument/2006/relationships/image" Target="../media/image22.GIF"/><Relationship Id="rId1" Type="http://schemas.openxmlformats.org/officeDocument/2006/relationships/image" Target="../media/image21.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33.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33.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33.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33.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3.xml"/><Relationship Id="rId2" Type="http://schemas.openxmlformats.org/officeDocument/2006/relationships/image" Target="../media/image104.png"/><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image" Target="../media/image10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33.xml"/><Relationship Id="rId3" Type="http://schemas.openxmlformats.org/officeDocument/2006/relationships/image" Target="../media/image21.png"/><Relationship Id="rId2" Type="http://schemas.openxmlformats.org/officeDocument/2006/relationships/image" Target="../media/image106.png"/><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bit.ly/dsckiitdiscord" TargetMode="Externa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0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2.xml"/><Relationship Id="rId2" Type="http://schemas.openxmlformats.org/officeDocument/2006/relationships/image" Target="../media/image24.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3.xml"/><Relationship Id="rId3" Type="http://schemas.openxmlformats.org/officeDocument/2006/relationships/image" Target="../media/image1.svg"/><Relationship Id="rId2" Type="http://schemas.openxmlformats.org/officeDocument/2006/relationships/image" Target="../media/image25.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3.xml"/><Relationship Id="rId2" Type="http://schemas.openxmlformats.org/officeDocument/2006/relationships/image" Target="../media/image26.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2.xml"/><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pic>
        <p:nvPicPr>
          <p:cNvPr id="211" name="Google Shape;211;p51"/>
          <p:cNvPicPr preferRelativeResize="0"/>
          <p:nvPr/>
        </p:nvPicPr>
        <p:blipFill rotWithShape="1">
          <a:blip r:embed="rId1"/>
          <a:srcRect r="46461"/>
          <a:stretch>
            <a:fillRect/>
          </a:stretch>
        </p:blipFill>
        <p:spPr>
          <a:xfrm flipH="1">
            <a:off x="4417695" y="325755"/>
            <a:ext cx="4726305" cy="4831080"/>
          </a:xfrm>
          <a:prstGeom prst="rect">
            <a:avLst/>
          </a:prstGeom>
          <a:noFill/>
          <a:ln>
            <a:noFill/>
          </a:ln>
        </p:spPr>
      </p:pic>
      <p:sp>
        <p:nvSpPr>
          <p:cNvPr id="212" name="Google Shape;212;p51"/>
          <p:cNvSpPr txBox="1"/>
          <p:nvPr>
            <p:ph type="title"/>
          </p:nvPr>
        </p:nvSpPr>
        <p:spPr>
          <a:xfrm>
            <a:off x="986515" y="126036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4500"/>
              <a:t>Welcome to</a:t>
            </a:r>
            <a:endParaRPr sz="4500"/>
          </a:p>
          <a:p>
            <a:pPr marL="0" lvl="0" indent="0" algn="l" rtl="0">
              <a:lnSpc>
                <a:spcPct val="100000"/>
              </a:lnSpc>
              <a:spcBef>
                <a:spcPts val="0"/>
              </a:spcBef>
              <a:spcAft>
                <a:spcPts val="0"/>
              </a:spcAft>
              <a:buSzPts val="2800"/>
              <a:buNone/>
            </a:pPr>
            <a:r>
              <a:rPr lang="en-GB" sz="4500"/>
              <a:t>Compose</a:t>
            </a:r>
            <a:r>
              <a:rPr lang="en-GB" sz="4500"/>
              <a:t> Camp</a:t>
            </a:r>
            <a:endParaRPr sz="4500"/>
          </a:p>
        </p:txBody>
      </p:sp>
      <p:sp>
        <p:nvSpPr>
          <p:cNvPr id="213" name="Google Shape;213;p51"/>
          <p:cNvSpPr txBox="1"/>
          <p:nvPr>
            <p:ph type="subTitle" idx="1"/>
          </p:nvPr>
        </p:nvSpPr>
        <p:spPr>
          <a:xfrm>
            <a:off x="619760" y="2571750"/>
            <a:ext cx="7013575" cy="78549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GB" sz="1600" b="1"/>
              <a:t>Session </a:t>
            </a:r>
            <a:r>
              <a:rPr lang="en-IN" altLang="en-GB" sz="1600" b="1"/>
              <a:t>3</a:t>
            </a:r>
            <a:r>
              <a:rPr lang="en-GB" sz="1600"/>
              <a:t> - Building Interactive App </a:t>
            </a:r>
            <a:r>
              <a:rPr lang="en-IN" altLang="en-GB" sz="1600"/>
              <a:t>using L</a:t>
            </a:r>
            <a:r>
              <a:rPr lang="en-GB" sz="1600"/>
              <a:t>ists and Material Design</a:t>
            </a:r>
            <a:endParaRPr lang="en-GB" sz="1600"/>
          </a:p>
        </p:txBody>
      </p:sp>
      <p:pic>
        <p:nvPicPr>
          <p:cNvPr id="214" name="Google Shape;214;p51"/>
          <p:cNvPicPr preferRelativeResize="0"/>
          <p:nvPr/>
        </p:nvPicPr>
        <p:blipFill rotWithShape="1">
          <a:blip r:embed="rId2"/>
          <a:srcRect/>
          <a:stretch>
            <a:fillRect/>
          </a:stretch>
        </p:blipFill>
        <p:spPr>
          <a:xfrm>
            <a:off x="6854075" y="1372250"/>
            <a:ext cx="1609824" cy="1609824"/>
          </a:xfrm>
          <a:prstGeom prst="rect">
            <a:avLst/>
          </a:prstGeom>
          <a:noFill/>
          <a:ln>
            <a:noFill/>
          </a:ln>
        </p:spPr>
      </p:pic>
      <p:sp>
        <p:nvSpPr>
          <p:cNvPr id="215" name="Google Shape;215;p51"/>
          <p:cNvSpPr txBox="1"/>
          <p:nvPr/>
        </p:nvSpPr>
        <p:spPr>
          <a:xfrm>
            <a:off x="1401093" y="3920028"/>
            <a:ext cx="4960500" cy="490220"/>
          </a:xfrm>
          <a:prstGeom prst="rect">
            <a:avLst/>
          </a:prstGeom>
          <a:noFill/>
          <a:ln>
            <a:noFill/>
          </a:ln>
        </p:spPr>
        <p:txBody>
          <a:bodyPr spcFirstLastPara="1" wrap="square" lIns="91425" tIns="45700" rIns="91425" bIns="45700" anchor="t" anchorCtr="0">
            <a:spAutoFit/>
          </a:bodyPr>
          <a:lstStyle/>
          <a:p>
            <a:pPr marL="0" indent="0">
              <a:buNone/>
            </a:pPr>
            <a:r>
              <a:rPr lang="en-IN" altLang="en-GB" b="1">
                <a:solidFill>
                  <a:srgbClr val="FFFFFF"/>
                </a:solidFill>
              </a:rPr>
              <a:t>Utkarsh Singh</a:t>
            </a:r>
            <a:endParaRPr lang="en-GB" b="1">
              <a:solidFill>
                <a:srgbClr val="FFFFFF"/>
              </a:solidFill>
            </a:endParaRPr>
          </a:p>
          <a:p>
            <a:pPr marL="0" indent="0">
              <a:buNone/>
            </a:pPr>
            <a:r>
              <a:rPr lang="en-IN" altLang="en-GB" sz="1200" cap="none">
                <a:solidFill>
                  <a:srgbClr val="FFFFFF"/>
                </a:solidFill>
                <a:latin typeface="Arial" panose="020B0604020202020204"/>
                <a:ea typeface="Arial" panose="020B0604020202020204"/>
                <a:cs typeface="Arial" panose="020B0604020202020204"/>
                <a:sym typeface="Arial" panose="020B0604020202020204"/>
              </a:rPr>
              <a:t>Utkarshxf</a:t>
            </a:r>
            <a:r>
              <a:rPr lang="en-GB" sz="1200" cap="none">
                <a:solidFill>
                  <a:srgbClr val="FFFFFF"/>
                </a:solidFill>
                <a:latin typeface="Arial" panose="020B0604020202020204"/>
                <a:ea typeface="Arial" panose="020B0604020202020204"/>
                <a:cs typeface="Arial" panose="020B0604020202020204"/>
                <a:sym typeface="Arial" panose="020B0604020202020204"/>
              </a:rPr>
              <a:t> (@</a:t>
            </a:r>
            <a:r>
              <a:rPr lang="en-GB" sz="1200" cap="none">
                <a:solidFill>
                  <a:srgbClr val="FFFFFF"/>
                </a:solidFill>
                <a:latin typeface="Roboto" panose="02000000000000000000"/>
                <a:ea typeface="Roboto" panose="02000000000000000000"/>
                <a:cs typeface="Roboto" panose="02000000000000000000"/>
                <a:sym typeface="Roboto" panose="02000000000000000000"/>
              </a:rPr>
              <a:t>Github</a:t>
            </a:r>
            <a:r>
              <a:rPr lang="en-GB" sz="1200" cap="none">
                <a:solidFill>
                  <a:srgbClr val="FFFFFF"/>
                </a:solidFill>
                <a:latin typeface="Arial" panose="020B0604020202020204"/>
                <a:ea typeface="Arial" panose="020B0604020202020204"/>
                <a:cs typeface="Arial" panose="020B0604020202020204"/>
                <a:sym typeface="Arial" panose="020B0604020202020204"/>
              </a:rPr>
              <a:t>)</a:t>
            </a:r>
            <a:endParaRPr sz="1200"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17" name="Google Shape;217;p51"/>
          <p:cNvPicPr preferRelativeResize="0"/>
          <p:nvPr/>
        </p:nvPicPr>
        <p:blipFill>
          <a:blip r:embed="rId3"/>
          <a:stretch>
            <a:fillRect/>
          </a:stretch>
        </p:blipFill>
        <p:spPr>
          <a:xfrm>
            <a:off x="619750" y="252050"/>
            <a:ext cx="2316500" cy="311175"/>
          </a:xfrm>
          <a:prstGeom prst="rect">
            <a:avLst/>
          </a:prstGeom>
          <a:noFill/>
          <a:ln>
            <a:noFill/>
          </a:ln>
        </p:spPr>
      </p:pic>
      <p:pic>
        <p:nvPicPr>
          <p:cNvPr id="2" name="Picture 1"/>
          <p:cNvPicPr>
            <a:picLocks noChangeAspect="1"/>
          </p:cNvPicPr>
          <p:nvPr/>
        </p:nvPicPr>
        <p:blipFill>
          <a:blip r:embed="rId4"/>
          <a:srcRect l="-104198" t="90456" r="104198" b="-90456"/>
          <a:stretch>
            <a:fillRect/>
          </a:stretch>
        </p:blipFill>
        <p:spPr>
          <a:xfrm>
            <a:off x="-195580" y="4515485"/>
            <a:ext cx="771525" cy="765175"/>
          </a:xfrm>
          <a:prstGeom prst="ellipse">
            <a:avLst/>
          </a:prstGeom>
        </p:spPr>
      </p:pic>
      <p:pic>
        <p:nvPicPr>
          <p:cNvPr id="3" name="Picture 2"/>
          <p:cNvPicPr>
            <a:picLocks noChangeAspect="1"/>
          </p:cNvPicPr>
          <p:nvPr/>
        </p:nvPicPr>
        <p:blipFill>
          <a:blip r:embed="rId4"/>
          <a:srcRect l="12997" t="9043" r="2257" b="11614"/>
          <a:stretch>
            <a:fillRect/>
          </a:stretch>
        </p:blipFill>
        <p:spPr>
          <a:xfrm>
            <a:off x="422910" y="3763645"/>
            <a:ext cx="876935" cy="80264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82" name="Shape 1082"/>
        <p:cNvGrpSpPr/>
        <p:nvPr/>
      </p:nvGrpSpPr>
      <p:grpSpPr>
        <a:xfrm>
          <a:off x="0" y="0"/>
          <a:ext cx="0" cy="0"/>
          <a:chOff x="0" y="0"/>
          <a:chExt cx="0" cy="0"/>
        </a:xfrm>
      </p:grpSpPr>
      <p:sp>
        <p:nvSpPr>
          <p:cNvPr id="1083" name="Google Shape;1083;p174"/>
          <p:cNvSpPr/>
          <p:nvPr/>
        </p:nvSpPr>
        <p:spPr>
          <a:xfrm>
            <a:off x="1986325" y="689025"/>
            <a:ext cx="5314500" cy="3585000"/>
          </a:xfrm>
          <a:prstGeom prst="rect">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84" name="Google Shape;1084;p174"/>
          <p:cNvPicPr preferRelativeResize="0"/>
          <p:nvPr/>
        </p:nvPicPr>
        <p:blipFill rotWithShape="1">
          <a:blip r:embed="rId1"/>
          <a:srcRect l="17134" t="10033" r="16376" b="13665"/>
          <a:stretch>
            <a:fillRect/>
          </a:stretch>
        </p:blipFill>
        <p:spPr>
          <a:xfrm>
            <a:off x="490220" y="-175260"/>
            <a:ext cx="8306435" cy="5181600"/>
          </a:xfrm>
          <a:prstGeom prst="rect">
            <a:avLst/>
          </a:prstGeom>
          <a:noFill/>
          <a:ln>
            <a:noFill/>
          </a:ln>
        </p:spPr>
      </p:pic>
      <p:pic>
        <p:nvPicPr>
          <p:cNvPr id="2" name="Picture 1"/>
          <p:cNvPicPr>
            <a:picLocks noChangeAspect="1"/>
          </p:cNvPicPr>
          <p:nvPr/>
        </p:nvPicPr>
        <p:blipFill>
          <a:blip r:embed="rId2"/>
          <a:srcRect l="5932" t="7342" r="8134" b="6981"/>
          <a:stretch>
            <a:fillRect/>
          </a:stretch>
        </p:blipFill>
        <p:spPr>
          <a:xfrm>
            <a:off x="1593850" y="273050"/>
            <a:ext cx="6145530" cy="4128135"/>
          </a:xfrm>
          <a:prstGeom prst="rect">
            <a:avLst/>
          </a:prstGeom>
        </p:spPr>
      </p:pic>
      <p:pic>
        <p:nvPicPr>
          <p:cNvPr id="3" name="Picture 2"/>
          <p:cNvPicPr>
            <a:picLocks noChangeAspect="1"/>
          </p:cNvPicPr>
          <p:nvPr/>
        </p:nvPicPr>
        <p:blipFill>
          <a:blip r:embed="rId3"/>
          <a:stretch>
            <a:fillRect/>
          </a:stretch>
        </p:blipFill>
        <p:spPr>
          <a:xfrm>
            <a:off x="5465445" y="879475"/>
            <a:ext cx="1880235" cy="3289300"/>
          </a:xfrm>
          <a:prstGeom prst="roundRect">
            <a:avLst>
              <a:gd name="adj" fmla="val 7632"/>
            </a:avLst>
          </a:prstGeom>
        </p:spPr>
      </p:pic>
      <p:cxnSp>
        <p:nvCxnSpPr>
          <p:cNvPr id="4" name="Straight Arrow Connector 3"/>
          <p:cNvCxnSpPr/>
          <p:nvPr/>
        </p:nvCxnSpPr>
        <p:spPr>
          <a:xfrm flipV="1">
            <a:off x="3186430" y="1170305"/>
            <a:ext cx="2368550" cy="89916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 name="Title 1"/>
          <p:cNvSpPr/>
          <p:nvPr>
            <p:ph type="title"/>
          </p:nvPr>
        </p:nvSpPr>
        <p:spPr>
          <a:xfrm>
            <a:off x="288435" y="198790"/>
            <a:ext cx="4212000" cy="489900"/>
          </a:xfrm>
        </p:spPr>
        <p:txBody>
          <a:bodyPr/>
          <a:p>
            <a:r>
              <a:rPr lang="en-US"/>
              <a:t> Add a list to your app</a:t>
            </a:r>
            <a:r>
              <a:rPr lang="en-IN" altLang="en-US"/>
              <a:t> </a:t>
            </a:r>
            <a:endParaRPr lang="en-IN" altLang="en-US"/>
          </a:p>
        </p:txBody>
      </p:sp>
      <p:pic>
        <p:nvPicPr>
          <p:cNvPr id="4" name="Picture 3"/>
          <p:cNvPicPr>
            <a:picLocks noChangeAspect="1"/>
          </p:cNvPicPr>
          <p:nvPr/>
        </p:nvPicPr>
        <p:blipFill>
          <a:blip r:embed="rId1"/>
          <a:stretch>
            <a:fillRect/>
          </a:stretch>
        </p:blipFill>
        <p:spPr>
          <a:xfrm>
            <a:off x="288290" y="934720"/>
            <a:ext cx="4382770" cy="1849755"/>
          </a:xfrm>
          <a:prstGeom prst="roundRect">
            <a:avLst/>
          </a:prstGeom>
        </p:spPr>
      </p:pic>
      <p:pic>
        <p:nvPicPr>
          <p:cNvPr id="5" name="Picture 4"/>
          <p:cNvPicPr>
            <a:picLocks noChangeAspect="1"/>
          </p:cNvPicPr>
          <p:nvPr/>
        </p:nvPicPr>
        <p:blipFill>
          <a:blip r:embed="rId2"/>
          <a:stretch>
            <a:fillRect/>
          </a:stretch>
        </p:blipFill>
        <p:spPr>
          <a:xfrm>
            <a:off x="288290" y="2976880"/>
            <a:ext cx="5328920" cy="2079625"/>
          </a:xfrm>
          <a:prstGeom prst="roundRect">
            <a:avLst>
              <a:gd name="adj" fmla="val 10473"/>
            </a:avLst>
          </a:prstGeom>
        </p:spPr>
      </p:pic>
      <p:pic>
        <p:nvPicPr>
          <p:cNvPr id="7" name="Picture 6"/>
          <p:cNvPicPr>
            <a:picLocks noChangeAspect="1"/>
          </p:cNvPicPr>
          <p:nvPr/>
        </p:nvPicPr>
        <p:blipFill>
          <a:blip r:embed="rId3"/>
          <a:srcRect l="1600" t="4965" r="800"/>
          <a:stretch>
            <a:fillRect/>
          </a:stretch>
        </p:blipFill>
        <p:spPr>
          <a:xfrm>
            <a:off x="6041390" y="798830"/>
            <a:ext cx="2788920" cy="3780155"/>
          </a:xfrm>
          <a:prstGeom prst="rect">
            <a:avLst/>
          </a:prstGeom>
        </p:spPr>
      </p:pic>
      <p:sp>
        <p:nvSpPr>
          <p:cNvPr id="8" name="Rectangles 7"/>
          <p:cNvSpPr/>
          <p:nvPr/>
        </p:nvSpPr>
        <p:spPr>
          <a:xfrm>
            <a:off x="6031865" y="782955"/>
            <a:ext cx="2792095" cy="42608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6024245" y="1193800"/>
            <a:ext cx="2822575" cy="3377565"/>
          </a:xfrm>
          <a:prstGeom prst="rect">
            <a:avLst/>
          </a:prstGeom>
          <a:noFill/>
          <a:ln w="28575"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Arrow Connector 9"/>
          <p:cNvCxnSpPr/>
          <p:nvPr/>
        </p:nvCxnSpPr>
        <p:spPr>
          <a:xfrm flipV="1">
            <a:off x="1642745" y="1170940"/>
            <a:ext cx="4312920" cy="257175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281555" y="2273935"/>
            <a:ext cx="3681730" cy="219900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 name="Title 1"/>
          <p:cNvSpPr/>
          <p:nvPr>
            <p:ph type="title"/>
          </p:nvPr>
        </p:nvSpPr>
        <p:spPr>
          <a:xfrm>
            <a:off x="288435" y="198790"/>
            <a:ext cx="4212000" cy="489900"/>
          </a:xfrm>
        </p:spPr>
        <p:txBody>
          <a:bodyPr/>
          <a:p>
            <a:r>
              <a:rPr lang="en-US"/>
              <a:t> Add a list to your app</a:t>
            </a:r>
            <a:r>
              <a:rPr lang="en-IN" altLang="en-US"/>
              <a:t> </a:t>
            </a:r>
            <a:endParaRPr lang="en-IN" altLang="en-US"/>
          </a:p>
        </p:txBody>
      </p:sp>
      <p:pic>
        <p:nvPicPr>
          <p:cNvPr id="8" name="Picture 7"/>
          <p:cNvPicPr>
            <a:picLocks noChangeAspect="1"/>
          </p:cNvPicPr>
          <p:nvPr/>
        </p:nvPicPr>
        <p:blipFill>
          <a:blip r:embed="rId1"/>
          <a:stretch>
            <a:fillRect/>
          </a:stretch>
        </p:blipFill>
        <p:spPr>
          <a:xfrm>
            <a:off x="407035" y="1002030"/>
            <a:ext cx="3995420" cy="2477135"/>
          </a:xfrm>
          <a:prstGeom prst="roundRect">
            <a:avLst>
              <a:gd name="adj" fmla="val 4878"/>
            </a:avLst>
          </a:prstGeom>
        </p:spPr>
      </p:pic>
      <p:pic>
        <p:nvPicPr>
          <p:cNvPr id="9" name="Picture 8"/>
          <p:cNvPicPr>
            <a:picLocks noChangeAspect="1"/>
          </p:cNvPicPr>
          <p:nvPr/>
        </p:nvPicPr>
        <p:blipFill>
          <a:blip r:embed="rId2"/>
          <a:stretch>
            <a:fillRect/>
          </a:stretch>
        </p:blipFill>
        <p:spPr>
          <a:xfrm>
            <a:off x="5756275" y="2038985"/>
            <a:ext cx="2804160" cy="403860"/>
          </a:xfrm>
          <a:prstGeom prst="rect">
            <a:avLst/>
          </a:prstGeom>
        </p:spPr>
      </p:pic>
      <p:cxnSp>
        <p:nvCxnSpPr>
          <p:cNvPr id="10" name="Straight Arrow Connector 9"/>
          <p:cNvCxnSpPr/>
          <p:nvPr/>
        </p:nvCxnSpPr>
        <p:spPr>
          <a:xfrm>
            <a:off x="5834380" y="1543685"/>
            <a:ext cx="15240" cy="42608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746875" y="1543685"/>
            <a:ext cx="7620" cy="40322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72" name="Google Shape;272;p57"/>
          <p:cNvSpPr txBox="1"/>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a:t>LazyColumn Component</a:t>
            </a:r>
            <a:endParaRPr sz="3100"/>
          </a:p>
        </p:txBody>
      </p:sp>
      <p:sp>
        <p:nvSpPr>
          <p:cNvPr id="275" name="Google Shape;275;p57"/>
          <p:cNvSpPr/>
          <p:nvPr/>
        </p:nvSpPr>
        <p:spPr>
          <a:xfrm>
            <a:off x="4896150" y="2538075"/>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55"/>
          <p:cNvSpPr txBox="1"/>
          <p:nvPr>
            <p:ph type="body" idx="1"/>
          </p:nvPr>
        </p:nvSpPr>
        <p:spPr>
          <a:xfrm>
            <a:off x="528320" y="1249680"/>
            <a:ext cx="4182110" cy="3547110"/>
          </a:xfrm>
          <a:prstGeom prst="rect">
            <a:avLst/>
          </a:prstGeom>
          <a:noFill/>
          <a:ln>
            <a:noFill/>
          </a:ln>
        </p:spPr>
        <p:txBody>
          <a:bodyPr spcFirstLastPara="1" wrap="square" lIns="91425" tIns="91425" rIns="91425" bIns="91425" anchor="t" anchorCtr="0">
            <a:noAutofit/>
          </a:bodyPr>
          <a:p>
            <a:pPr marL="0" lvl="0" indent="0" algn="l" rtl="0">
              <a:lnSpc>
                <a:spcPct val="115000"/>
              </a:lnSpc>
              <a:spcBef>
                <a:spcPts val="0"/>
              </a:spcBef>
              <a:spcAft>
                <a:spcPts val="1600"/>
              </a:spcAft>
              <a:buNone/>
            </a:pPr>
            <a:r>
              <a:rPr lang="en-IN" altLang="en-GB" sz="1600">
                <a:solidFill>
                  <a:schemeClr val="dk2"/>
                </a:solidFill>
              </a:rPr>
              <a:t>In Jetpack Compose, a scrollable list can be made using the LazyColumn composable. The difference between a LazyColumn and a Column is that a Column should be used when you have a small number of items to display, as Compose loads them all at once. A Column can only hold a predefined, or fixed, number of composables. .</a:t>
            </a:r>
            <a:endParaRPr lang="en-IN" altLang="en-GB" sz="1600">
              <a:solidFill>
                <a:schemeClr val="dk2"/>
              </a:solidFill>
            </a:endParaRPr>
          </a:p>
        </p:txBody>
      </p:sp>
      <p:pic>
        <p:nvPicPr>
          <p:cNvPr id="2" name="Picture 1"/>
          <p:cNvPicPr>
            <a:picLocks noChangeAspect="1"/>
          </p:cNvPicPr>
          <p:nvPr/>
        </p:nvPicPr>
        <p:blipFill>
          <a:blip r:embed="rId1"/>
          <a:stretch>
            <a:fillRect/>
          </a:stretch>
        </p:blipFill>
        <p:spPr>
          <a:xfrm>
            <a:off x="6076950" y="427990"/>
            <a:ext cx="2804160" cy="4229100"/>
          </a:xfrm>
          <a:prstGeom prst="roundRect">
            <a:avLst>
              <a:gd name="adj" fmla="val 4891"/>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52" name="Shape 252"/>
        <p:cNvGrpSpPr/>
        <p:nvPr/>
      </p:nvGrpSpPr>
      <p:grpSpPr>
        <a:xfrm>
          <a:off x="0" y="0"/>
          <a:ext cx="0" cy="0"/>
          <a:chOff x="0" y="0"/>
          <a:chExt cx="0" cy="0"/>
        </a:xfrm>
      </p:grpSpPr>
      <p:sp>
        <p:nvSpPr>
          <p:cNvPr id="253" name="Google Shape;253;p55"/>
          <p:cNvSpPr txBox="1"/>
          <p:nvPr>
            <p:ph type="title"/>
          </p:nvPr>
        </p:nvSpPr>
        <p:spPr>
          <a:xfrm>
            <a:off x="4372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a:t>Create a list item card</a:t>
            </a:r>
            <a:endParaRPr lang="en-GB" sz="3100"/>
          </a:p>
        </p:txBody>
      </p:sp>
      <p:sp>
        <p:nvSpPr>
          <p:cNvPr id="254" name="Google Shape;254;p55"/>
          <p:cNvSpPr txBox="1"/>
          <p:nvPr>
            <p:ph type="body" idx="1"/>
          </p:nvPr>
        </p:nvSpPr>
        <p:spPr>
          <a:xfrm>
            <a:off x="376555" y="1221740"/>
            <a:ext cx="3677920" cy="35471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altLang="en-GB" sz="1600">
                <a:solidFill>
                  <a:schemeClr val="dk2"/>
                </a:solidFill>
              </a:rPr>
              <a:t>This app is meant to display a list of Sections. The first step in configuring the UI to display a list is to create a list item. Each item consists of an images and a string. The data for each of these items comes with the starter code, and you will create the UI component to display such an item.</a:t>
            </a:r>
            <a:endParaRPr lang="en-IN" altLang="en-GB" sz="1600">
              <a:solidFill>
                <a:schemeClr val="dk2"/>
              </a:solidFill>
            </a:endParaRPr>
          </a:p>
        </p:txBody>
      </p:sp>
      <p:pic>
        <p:nvPicPr>
          <p:cNvPr id="2" name="Picture 1"/>
          <p:cNvPicPr>
            <a:picLocks noChangeAspect="1"/>
          </p:cNvPicPr>
          <p:nvPr/>
        </p:nvPicPr>
        <p:blipFill>
          <a:blip r:embed="rId1"/>
          <a:srcRect l="693" t="1441" r="369" b="2546"/>
          <a:stretch>
            <a:fillRect/>
          </a:stretch>
        </p:blipFill>
        <p:spPr>
          <a:xfrm>
            <a:off x="4251960" y="1740535"/>
            <a:ext cx="4792345" cy="2235200"/>
          </a:xfrm>
          <a:prstGeom prst="round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 name="Title 1"/>
          <p:cNvSpPr/>
          <p:nvPr>
            <p:ph type="title"/>
          </p:nvPr>
        </p:nvSpPr>
        <p:spPr/>
        <p:txBody>
          <a:bodyPr/>
          <a:p>
            <a:r>
              <a:rPr lang="en-IN" altLang="en-US"/>
              <a:t>Inserting card</a:t>
            </a:r>
            <a:br>
              <a:rPr lang="en-IN" altLang="en-US"/>
            </a:br>
            <a:endParaRPr lang="en-IN" altLang="en-US"/>
          </a:p>
        </p:txBody>
      </p:sp>
      <p:pic>
        <p:nvPicPr>
          <p:cNvPr id="4" name="Picture 3"/>
          <p:cNvPicPr>
            <a:picLocks noChangeAspect="1"/>
          </p:cNvPicPr>
          <p:nvPr/>
        </p:nvPicPr>
        <p:blipFill>
          <a:blip r:embed="rId1"/>
          <a:stretch>
            <a:fillRect/>
          </a:stretch>
        </p:blipFill>
        <p:spPr>
          <a:xfrm>
            <a:off x="6076950" y="93345"/>
            <a:ext cx="2804160" cy="4229100"/>
          </a:xfrm>
          <a:prstGeom prst="roundRect">
            <a:avLst>
              <a:gd name="adj" fmla="val 4891"/>
            </a:avLst>
          </a:prstGeom>
        </p:spPr>
      </p:pic>
      <p:pic>
        <p:nvPicPr>
          <p:cNvPr id="5" name="Picture 4"/>
          <p:cNvPicPr>
            <a:picLocks noChangeAspect="1"/>
          </p:cNvPicPr>
          <p:nvPr/>
        </p:nvPicPr>
        <p:blipFill>
          <a:blip r:embed="rId2"/>
          <a:srcRect l="693" t="1441" r="369" b="51562"/>
          <a:stretch>
            <a:fillRect/>
          </a:stretch>
        </p:blipFill>
        <p:spPr>
          <a:xfrm>
            <a:off x="205105" y="1459230"/>
            <a:ext cx="3888105" cy="887730"/>
          </a:xfrm>
          <a:prstGeom prst="roundRect">
            <a:avLst/>
          </a:prstGeom>
        </p:spPr>
      </p:pic>
      <p:cxnSp>
        <p:nvCxnSpPr>
          <p:cNvPr id="6" name="Straight Arrow Connector 5"/>
          <p:cNvCxnSpPr/>
          <p:nvPr/>
        </p:nvCxnSpPr>
        <p:spPr>
          <a:xfrm flipV="1">
            <a:off x="4290060" y="1886585"/>
            <a:ext cx="1498600" cy="698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7" name="Text Box 6"/>
          <p:cNvSpPr txBox="1"/>
          <p:nvPr/>
        </p:nvSpPr>
        <p:spPr>
          <a:xfrm>
            <a:off x="1884680" y="2585720"/>
            <a:ext cx="528955" cy="306705"/>
          </a:xfrm>
          <a:prstGeom prst="rect">
            <a:avLst/>
          </a:prstGeom>
          <a:noFill/>
        </p:spPr>
        <p:txBody>
          <a:bodyPr wrap="none" rtlCol="0">
            <a:spAutoFit/>
          </a:bodyPr>
          <a:p>
            <a:pPr algn="l"/>
            <a:r>
              <a:rPr lang="en-GB" b="1">
                <a:sym typeface="+mn-ea"/>
              </a:rPr>
              <a:t>card</a:t>
            </a:r>
            <a:endParaRPr lang="en-US" b="1"/>
          </a:p>
        </p:txBody>
      </p:sp>
      <p:sp>
        <p:nvSpPr>
          <p:cNvPr id="8" name="Text Box 7"/>
          <p:cNvSpPr txBox="1"/>
          <p:nvPr/>
        </p:nvSpPr>
        <p:spPr>
          <a:xfrm>
            <a:off x="7101205" y="4389120"/>
            <a:ext cx="756285" cy="306705"/>
          </a:xfrm>
          <a:prstGeom prst="rect">
            <a:avLst/>
          </a:prstGeom>
          <a:noFill/>
        </p:spPr>
        <p:txBody>
          <a:bodyPr wrap="none" rtlCol="0">
            <a:spAutoFit/>
          </a:bodyPr>
          <a:p>
            <a:r>
              <a:rPr lang="en-IN" altLang="en-US" b="1"/>
              <a:t>column</a:t>
            </a:r>
            <a:endParaRPr lang="en-IN" altLang="en-US"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 name="Title 1"/>
          <p:cNvSpPr/>
          <p:nvPr>
            <p:ph type="title"/>
          </p:nvPr>
        </p:nvSpPr>
        <p:spPr>
          <a:xfrm>
            <a:off x="376700" y="205775"/>
            <a:ext cx="4212000" cy="489900"/>
          </a:xfrm>
        </p:spPr>
        <p:txBody>
          <a:bodyPr/>
          <a:p>
            <a:r>
              <a:rPr lang="en-IN" altLang="en-US"/>
              <a:t>Displaying the list</a:t>
            </a:r>
            <a:endParaRPr lang="en-IN" altLang="en-US"/>
          </a:p>
        </p:txBody>
      </p:sp>
      <p:pic>
        <p:nvPicPr>
          <p:cNvPr id="3" name="Picture 2"/>
          <p:cNvPicPr>
            <a:picLocks noChangeAspect="1"/>
          </p:cNvPicPr>
          <p:nvPr/>
        </p:nvPicPr>
        <p:blipFill>
          <a:blip r:embed="rId1"/>
          <a:stretch>
            <a:fillRect/>
          </a:stretch>
        </p:blipFill>
        <p:spPr>
          <a:xfrm>
            <a:off x="376555" y="1083310"/>
            <a:ext cx="5123815" cy="2977515"/>
          </a:xfrm>
          <a:prstGeom prst="roundRect">
            <a:avLst>
              <a:gd name="adj" fmla="val 6973"/>
            </a:avLst>
          </a:prstGeom>
        </p:spPr>
      </p:pic>
      <p:pic>
        <p:nvPicPr>
          <p:cNvPr id="10" name="Picture 9"/>
          <p:cNvPicPr>
            <a:picLocks noChangeAspect="1"/>
          </p:cNvPicPr>
          <p:nvPr/>
        </p:nvPicPr>
        <p:blipFill>
          <a:blip r:embed="rId2"/>
          <a:stretch>
            <a:fillRect/>
          </a:stretch>
        </p:blipFill>
        <p:spPr>
          <a:xfrm>
            <a:off x="5814060" y="68580"/>
            <a:ext cx="3329940" cy="5006340"/>
          </a:xfrm>
          <a:prstGeom prst="rect">
            <a:avLst/>
          </a:prstGeom>
        </p:spPr>
      </p:pic>
      <p:pic>
        <p:nvPicPr>
          <p:cNvPr id="11" name="Picture 10"/>
          <p:cNvPicPr>
            <a:picLocks noChangeAspect="1"/>
          </p:cNvPicPr>
          <p:nvPr/>
        </p:nvPicPr>
        <p:blipFill>
          <a:blip r:embed="rId3"/>
          <a:stretch>
            <a:fillRect/>
          </a:stretch>
        </p:blipFill>
        <p:spPr>
          <a:xfrm>
            <a:off x="8504555" y="1783715"/>
            <a:ext cx="304800" cy="236220"/>
          </a:xfrm>
          <a:prstGeom prst="rect">
            <a:avLst/>
          </a:prstGeom>
        </p:spPr>
      </p:pic>
      <p:pic>
        <p:nvPicPr>
          <p:cNvPr id="16" name="Picture 15"/>
          <p:cNvPicPr>
            <a:picLocks noChangeAspect="1"/>
          </p:cNvPicPr>
          <p:nvPr/>
        </p:nvPicPr>
        <p:blipFill>
          <a:blip r:embed="rId4"/>
          <a:stretch>
            <a:fillRect/>
          </a:stretch>
        </p:blipFill>
        <p:spPr>
          <a:xfrm>
            <a:off x="8512175" y="2369820"/>
            <a:ext cx="297180" cy="266700"/>
          </a:xfrm>
          <a:prstGeom prst="rect">
            <a:avLst/>
          </a:prstGeom>
        </p:spPr>
      </p:pic>
      <p:pic>
        <p:nvPicPr>
          <p:cNvPr id="17" name="Picture 16"/>
          <p:cNvPicPr>
            <a:picLocks noChangeAspect="1"/>
          </p:cNvPicPr>
          <p:nvPr/>
        </p:nvPicPr>
        <p:blipFill>
          <a:blip r:embed="rId5"/>
          <a:stretch>
            <a:fillRect/>
          </a:stretch>
        </p:blipFill>
        <p:spPr>
          <a:xfrm>
            <a:off x="8321675" y="3054350"/>
            <a:ext cx="487680" cy="312420"/>
          </a:xfrm>
          <a:prstGeom prst="rect">
            <a:avLst/>
          </a:prstGeom>
        </p:spPr>
      </p:pic>
      <p:pic>
        <p:nvPicPr>
          <p:cNvPr id="18" name="Picture 17"/>
          <p:cNvPicPr>
            <a:picLocks noChangeAspect="1"/>
          </p:cNvPicPr>
          <p:nvPr/>
        </p:nvPicPr>
        <p:blipFill>
          <a:blip r:embed="rId6"/>
          <a:stretch>
            <a:fillRect/>
          </a:stretch>
        </p:blipFill>
        <p:spPr>
          <a:xfrm>
            <a:off x="8512175" y="3693160"/>
            <a:ext cx="327660" cy="281940"/>
          </a:xfrm>
          <a:prstGeom prst="rect">
            <a:avLst/>
          </a:prstGeom>
        </p:spPr>
      </p:pic>
      <p:pic>
        <p:nvPicPr>
          <p:cNvPr id="19" name="Picture 18"/>
          <p:cNvPicPr>
            <a:picLocks noChangeAspect="1"/>
          </p:cNvPicPr>
          <p:nvPr/>
        </p:nvPicPr>
        <p:blipFill>
          <a:blip r:embed="rId7"/>
          <a:stretch>
            <a:fillRect/>
          </a:stretch>
        </p:blipFill>
        <p:spPr>
          <a:xfrm>
            <a:off x="8477885" y="4401185"/>
            <a:ext cx="358140" cy="320040"/>
          </a:xfrm>
          <a:prstGeom prst="rect">
            <a:avLst/>
          </a:prstGeom>
        </p:spPr>
      </p:pic>
      <p:pic>
        <p:nvPicPr>
          <p:cNvPr id="20" name="Picture 19"/>
          <p:cNvPicPr>
            <a:picLocks noChangeAspect="1"/>
          </p:cNvPicPr>
          <p:nvPr/>
        </p:nvPicPr>
        <p:blipFill>
          <a:blip r:embed="rId8"/>
          <a:stretch>
            <a:fillRect/>
          </a:stretch>
        </p:blipFill>
        <p:spPr>
          <a:xfrm>
            <a:off x="6142990" y="1304925"/>
            <a:ext cx="2178050" cy="205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altLang="en-GB" sz="3100"/>
              <a:t>Icon</a:t>
            </a:r>
            <a:r>
              <a:rPr lang="en-GB" sz="3100"/>
              <a:t> </a:t>
            </a:r>
            <a:r>
              <a:rPr lang="en-IN" altLang="en-GB" sz="3100"/>
              <a:t>c</a:t>
            </a:r>
            <a:r>
              <a:rPr lang="en-GB" sz="3100"/>
              <a:t>omponent</a:t>
            </a:r>
            <a:endParaRPr sz="3100"/>
          </a:p>
        </p:txBody>
      </p:sp>
      <p:sp>
        <p:nvSpPr>
          <p:cNvPr id="283" name="Google Shape;283;p58"/>
          <p:cNvSpPr/>
          <p:nvPr/>
        </p:nvSpPr>
        <p:spPr>
          <a:xfrm>
            <a:off x="6456035" y="2872090"/>
            <a:ext cx="786600" cy="302700"/>
          </a:xfrm>
          <a:prstGeom prst="bentUpArrow">
            <a:avLst>
              <a:gd name="adj1" fmla="val 25000"/>
              <a:gd name="adj2" fmla="val 25000"/>
              <a:gd name="adj3" fmla="val 25000"/>
            </a:avLst>
          </a:prstGeom>
          <a:solidFill>
            <a:srgbClr val="3DDC8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Picture 2"/>
          <p:cNvPicPr>
            <a:picLocks noChangeAspect="1"/>
          </p:cNvPicPr>
          <p:nvPr/>
        </p:nvPicPr>
        <p:blipFill>
          <a:blip r:embed="rId1"/>
          <a:srcRect r="5237" b="9487"/>
          <a:stretch>
            <a:fillRect/>
          </a:stretch>
        </p:blipFill>
        <p:spPr>
          <a:xfrm>
            <a:off x="114300" y="1148715"/>
            <a:ext cx="6296660" cy="2241550"/>
          </a:xfrm>
          <a:prstGeom prst="roundRect">
            <a:avLst>
              <a:gd name="adj" fmla="val 8186"/>
            </a:avLst>
          </a:prstGeom>
        </p:spPr>
      </p:pic>
      <p:pic>
        <p:nvPicPr>
          <p:cNvPr id="2" name="Picture 1"/>
          <p:cNvPicPr>
            <a:picLocks noChangeAspect="1"/>
          </p:cNvPicPr>
          <p:nvPr/>
        </p:nvPicPr>
        <p:blipFill>
          <a:blip r:embed="rId2"/>
          <a:stretch>
            <a:fillRect/>
          </a:stretch>
        </p:blipFill>
        <p:spPr>
          <a:xfrm>
            <a:off x="6742430" y="988060"/>
            <a:ext cx="1866900" cy="1813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87" name="Shape 287"/>
        <p:cNvGrpSpPr/>
        <p:nvPr/>
      </p:nvGrpSpPr>
      <p:grpSpPr>
        <a:xfrm>
          <a:off x="0" y="0"/>
          <a:ext cx="0" cy="0"/>
          <a:chOff x="0" y="0"/>
          <a:chExt cx="0" cy="0"/>
        </a:xfrm>
      </p:grpSpPr>
      <p:sp>
        <p:nvSpPr>
          <p:cNvPr id="288" name="Google Shape;288;p59"/>
          <p:cNvSpPr txBox="1"/>
          <p:nvPr>
            <p:ph type="title"/>
          </p:nvPr>
        </p:nvSpPr>
        <p:spPr>
          <a:xfrm>
            <a:off x="2254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100"/>
              <a:t>Box </a:t>
            </a:r>
            <a:r>
              <a:rPr lang="en-GB" sz="3100"/>
              <a:t>Component</a:t>
            </a:r>
            <a:endParaRPr sz="3100"/>
          </a:p>
        </p:txBody>
      </p:sp>
      <p:sp>
        <p:nvSpPr>
          <p:cNvPr id="291" name="Google Shape;291;p59"/>
          <p:cNvSpPr/>
          <p:nvPr/>
        </p:nvSpPr>
        <p:spPr>
          <a:xfrm>
            <a:off x="5541620" y="2527340"/>
            <a:ext cx="585000" cy="262200"/>
          </a:xfrm>
          <a:prstGeom prst="rightArrow">
            <a:avLst>
              <a:gd name="adj1" fmla="val 50000"/>
              <a:gd name="adj2" fmla="val 50000"/>
            </a:avLst>
          </a:prstGeom>
          <a:solidFill>
            <a:srgbClr val="3DDC84"/>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Picture 2"/>
          <p:cNvPicPr>
            <a:picLocks noChangeAspect="1"/>
          </p:cNvPicPr>
          <p:nvPr/>
        </p:nvPicPr>
        <p:blipFill>
          <a:blip r:embed="rId1"/>
          <a:stretch>
            <a:fillRect/>
          </a:stretch>
        </p:blipFill>
        <p:spPr>
          <a:xfrm>
            <a:off x="6544310" y="2373630"/>
            <a:ext cx="2130425" cy="570230"/>
          </a:xfrm>
          <a:prstGeom prst="rect">
            <a:avLst/>
          </a:prstGeom>
        </p:spPr>
      </p:pic>
      <p:pic>
        <p:nvPicPr>
          <p:cNvPr id="2" name="Picture 1"/>
          <p:cNvPicPr>
            <a:picLocks noChangeAspect="1"/>
          </p:cNvPicPr>
          <p:nvPr/>
        </p:nvPicPr>
        <p:blipFill>
          <a:blip r:embed="rId2"/>
          <a:stretch>
            <a:fillRect/>
          </a:stretch>
        </p:blipFill>
        <p:spPr>
          <a:xfrm>
            <a:off x="86360" y="1771015"/>
            <a:ext cx="5135880" cy="1775460"/>
          </a:xfrm>
          <a:prstGeom prst="roundRect">
            <a:avLst>
              <a:gd name="adj" fmla="val 8512"/>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303" name="Shape 303"/>
        <p:cNvGrpSpPr/>
        <p:nvPr/>
      </p:nvGrpSpPr>
      <p:grpSpPr>
        <a:xfrm>
          <a:off x="0" y="0"/>
          <a:ext cx="0" cy="0"/>
          <a:chOff x="0" y="0"/>
          <a:chExt cx="0" cy="0"/>
        </a:xfrm>
      </p:grpSpPr>
      <p:sp>
        <p:nvSpPr>
          <p:cNvPr id="304" name="Google Shape;304;p61"/>
          <p:cNvSpPr txBox="1"/>
          <p:nvPr>
            <p:ph type="title"/>
          </p:nvPr>
        </p:nvSpPr>
        <p:spPr>
          <a:xfrm>
            <a:off x="1270115" y="602490"/>
            <a:ext cx="16950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altLang="en-GB" sz="1500"/>
              <a:t>Icon</a:t>
            </a:r>
            <a:endParaRPr lang="en-IN" altLang="en-GB" sz="1500"/>
          </a:p>
        </p:txBody>
      </p:sp>
      <p:sp>
        <p:nvSpPr>
          <p:cNvPr id="310" name="Google Shape;310;p61"/>
          <p:cNvSpPr txBox="1"/>
          <p:nvPr>
            <p:ph type="title"/>
          </p:nvPr>
        </p:nvSpPr>
        <p:spPr>
          <a:xfrm>
            <a:off x="6617970" y="602615"/>
            <a:ext cx="1360170" cy="4895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500"/>
              <a:t>Section</a:t>
            </a:r>
            <a:endParaRPr lang="en-IN" sz="1500"/>
          </a:p>
        </p:txBody>
      </p:sp>
      <p:pic>
        <p:nvPicPr>
          <p:cNvPr id="2" name="Picture 1"/>
          <p:cNvPicPr>
            <a:picLocks noChangeAspect="1"/>
          </p:cNvPicPr>
          <p:nvPr/>
        </p:nvPicPr>
        <p:blipFill>
          <a:blip r:embed="rId1"/>
          <a:srcRect r="5237" b="9487"/>
          <a:stretch>
            <a:fillRect/>
          </a:stretch>
        </p:blipFill>
        <p:spPr>
          <a:xfrm>
            <a:off x="129540" y="1143000"/>
            <a:ext cx="3975100" cy="1415415"/>
          </a:xfrm>
          <a:prstGeom prst="roundRect">
            <a:avLst>
              <a:gd name="adj" fmla="val 8186"/>
            </a:avLst>
          </a:prstGeom>
        </p:spPr>
      </p:pic>
      <p:pic>
        <p:nvPicPr>
          <p:cNvPr id="3" name="Picture 2"/>
          <p:cNvPicPr>
            <a:picLocks noChangeAspect="1"/>
          </p:cNvPicPr>
          <p:nvPr/>
        </p:nvPicPr>
        <p:blipFill>
          <a:blip r:embed="rId2"/>
          <a:stretch>
            <a:fillRect/>
          </a:stretch>
        </p:blipFill>
        <p:spPr>
          <a:xfrm>
            <a:off x="4874895" y="1143000"/>
            <a:ext cx="4145280" cy="1433195"/>
          </a:xfrm>
          <a:prstGeom prst="roundRect">
            <a:avLst>
              <a:gd name="adj" fmla="val 8512"/>
            </a:avLst>
          </a:prstGeom>
        </p:spPr>
      </p:pic>
      <p:pic>
        <p:nvPicPr>
          <p:cNvPr id="4" name="Picture 3"/>
          <p:cNvPicPr>
            <a:picLocks noChangeAspect="1"/>
          </p:cNvPicPr>
          <p:nvPr/>
        </p:nvPicPr>
        <p:blipFill>
          <a:blip r:embed="rId3"/>
          <a:srcRect t="5340" r="1123"/>
          <a:stretch>
            <a:fillRect/>
          </a:stretch>
        </p:blipFill>
        <p:spPr>
          <a:xfrm>
            <a:off x="2649855" y="3651250"/>
            <a:ext cx="3968115" cy="821690"/>
          </a:xfrm>
          <a:prstGeom prst="roundRect">
            <a:avLst/>
          </a:prstGeom>
        </p:spPr>
      </p:pic>
      <p:pic>
        <p:nvPicPr>
          <p:cNvPr id="5" name="Picture 4"/>
          <p:cNvPicPr>
            <a:picLocks noChangeAspect="1"/>
          </p:cNvPicPr>
          <p:nvPr/>
        </p:nvPicPr>
        <p:blipFill>
          <a:blip r:embed="rId4"/>
          <a:stretch>
            <a:fillRect/>
          </a:stretch>
        </p:blipFill>
        <p:spPr>
          <a:xfrm>
            <a:off x="5975350" y="3837940"/>
            <a:ext cx="571500" cy="327660"/>
          </a:xfrm>
          <a:prstGeom prst="rect">
            <a:avLst/>
          </a:prstGeom>
        </p:spPr>
      </p:pic>
      <p:sp>
        <p:nvSpPr>
          <p:cNvPr id="7" name="Google Shape;304;p61"/>
          <p:cNvSpPr txBox="1"/>
          <p:nvPr/>
        </p:nvSpPr>
        <p:spPr>
          <a:xfrm>
            <a:off x="772910" y="3837815"/>
            <a:ext cx="1695000" cy="4899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000" b="1" i="0" u="none" strike="noStrike" cap="none">
                <a:solidFill>
                  <a:srgbClr val="073042"/>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073042"/>
                </a:solidFill>
                <a:latin typeface="Arial" panose="020B0604020202020204"/>
                <a:ea typeface="Arial" panose="020B0604020202020204"/>
                <a:cs typeface="Arial" panose="020B0604020202020204"/>
                <a:sym typeface="Arial" panose="020B0604020202020204"/>
              </a:defRPr>
            </a:lvl9pPr>
          </a:lstStyle>
          <a:p>
            <a:pPr marL="0" lvl="0" indent="0" algn="r" rtl="0">
              <a:lnSpc>
                <a:spcPct val="100000"/>
              </a:lnSpc>
              <a:spcBef>
                <a:spcPts val="0"/>
              </a:spcBef>
              <a:spcAft>
                <a:spcPts val="0"/>
              </a:spcAft>
              <a:buSzPts val="2800"/>
              <a:buNone/>
            </a:pPr>
            <a:r>
              <a:rPr lang="en-IN" altLang="en-GB" sz="1500"/>
              <a:t>In row</a:t>
            </a:r>
            <a:endParaRPr lang="en-IN" altLang="en-GB" sz="1500"/>
          </a:p>
        </p:txBody>
      </p:sp>
      <p:cxnSp>
        <p:nvCxnSpPr>
          <p:cNvPr id="8" name="Straight Arrow Connector 7"/>
          <p:cNvCxnSpPr/>
          <p:nvPr/>
        </p:nvCxnSpPr>
        <p:spPr>
          <a:xfrm>
            <a:off x="4358640" y="2799080"/>
            <a:ext cx="7620" cy="64643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pic>
        <p:nvPicPr>
          <p:cNvPr id="222" name="Google Shape;222;p52"/>
          <p:cNvPicPr preferRelativeResize="0"/>
          <p:nvPr/>
        </p:nvPicPr>
        <p:blipFill rotWithShape="1">
          <a:blip r:embed="rId1"/>
          <a:srcRect l="41023" t="20255"/>
          <a:stretch>
            <a:fillRect/>
          </a:stretch>
        </p:blipFill>
        <p:spPr>
          <a:xfrm>
            <a:off x="4954418" y="1970300"/>
            <a:ext cx="4189584" cy="3186500"/>
          </a:xfrm>
          <a:prstGeom prst="rect">
            <a:avLst/>
          </a:prstGeom>
          <a:noFill/>
          <a:ln>
            <a:noFill/>
          </a:ln>
        </p:spPr>
      </p:pic>
      <p:sp>
        <p:nvSpPr>
          <p:cNvPr id="223" name="Google Shape;223;p52"/>
          <p:cNvSpPr txBox="1"/>
          <p:nvPr>
            <p:ph type="title"/>
          </p:nvPr>
        </p:nvSpPr>
        <p:spPr>
          <a:xfrm>
            <a:off x="377675" y="776438"/>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sz="3200"/>
              <a:t>Today’s Objectives</a:t>
            </a:r>
            <a:endParaRPr sz="3000"/>
          </a:p>
        </p:txBody>
      </p:sp>
      <p:sp>
        <p:nvSpPr>
          <p:cNvPr id="224" name="Google Shape;224;p52"/>
          <p:cNvSpPr/>
          <p:nvPr/>
        </p:nvSpPr>
        <p:spPr>
          <a:xfrm>
            <a:off x="612152" y="24255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2</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52"/>
          <p:cNvSpPr/>
          <p:nvPr/>
        </p:nvSpPr>
        <p:spPr>
          <a:xfrm>
            <a:off x="612146" y="3119274"/>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3</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52"/>
          <p:cNvSpPr/>
          <p:nvPr/>
        </p:nvSpPr>
        <p:spPr>
          <a:xfrm>
            <a:off x="612145" y="1731862"/>
            <a:ext cx="402300" cy="4023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7" name="Google Shape;227;p52"/>
          <p:cNvSpPr txBox="1"/>
          <p:nvPr/>
        </p:nvSpPr>
        <p:spPr>
          <a:xfrm>
            <a:off x="1077725" y="2447775"/>
            <a:ext cx="27045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a:solidFill>
                  <a:schemeClr val="lt2"/>
                </a:solidFill>
                <a:latin typeface="Roboto" panose="02000000000000000000"/>
                <a:ea typeface="Roboto" panose="02000000000000000000"/>
                <a:cs typeface="Roboto" panose="02000000000000000000"/>
                <a:sym typeface="Roboto" panose="02000000000000000000"/>
              </a:rPr>
              <a:t>Material Design with Compose</a:t>
            </a:r>
            <a:endParaRPr sz="1200" b="0" i="0" u="none" strike="noStrike" cap="none">
              <a:solidFill>
                <a:schemeClr val="lt2"/>
              </a:solidFill>
              <a:latin typeface="Roboto" panose="02000000000000000000"/>
              <a:ea typeface="Roboto" panose="02000000000000000000"/>
              <a:cs typeface="Roboto" panose="02000000000000000000"/>
              <a:sym typeface="Roboto" panose="02000000000000000000"/>
            </a:endParaRPr>
          </a:p>
        </p:txBody>
      </p:sp>
      <p:sp>
        <p:nvSpPr>
          <p:cNvPr id="228" name="Google Shape;228;p52"/>
          <p:cNvSpPr txBox="1"/>
          <p:nvPr/>
        </p:nvSpPr>
        <p:spPr>
          <a:xfrm>
            <a:off x="1077725" y="1686975"/>
            <a:ext cx="255330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a:solidFill>
                  <a:schemeClr val="lt2"/>
                </a:solidFill>
                <a:latin typeface="Roboto" panose="02000000000000000000"/>
                <a:ea typeface="Roboto" panose="02000000000000000000"/>
                <a:cs typeface="Roboto" panose="02000000000000000000"/>
                <a:sym typeface="Roboto" panose="02000000000000000000"/>
              </a:rPr>
              <a:t>Build a scrollable list in Compose</a:t>
            </a:r>
            <a:endParaRPr sz="1200" b="1">
              <a:solidFill>
                <a:schemeClr val="lt2"/>
              </a:solidFill>
              <a:latin typeface="Roboto" panose="02000000000000000000"/>
              <a:ea typeface="Roboto" panose="02000000000000000000"/>
              <a:cs typeface="Roboto" panose="02000000000000000000"/>
              <a:sym typeface="Roboto" panose="02000000000000000000"/>
            </a:endParaRPr>
          </a:p>
        </p:txBody>
      </p:sp>
      <p:sp>
        <p:nvSpPr>
          <p:cNvPr id="229" name="Google Shape;229;p52"/>
          <p:cNvSpPr txBox="1"/>
          <p:nvPr/>
        </p:nvSpPr>
        <p:spPr>
          <a:xfrm>
            <a:off x="1077720" y="3141474"/>
            <a:ext cx="2059800" cy="5505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200"/>
              <a:buFont typeface="Arial" panose="020B0604020202020204"/>
              <a:buNone/>
            </a:pPr>
            <a:r>
              <a:rPr lang="en-GB" sz="1200" b="1">
                <a:solidFill>
                  <a:schemeClr val="lt2"/>
                </a:solidFill>
                <a:latin typeface="Roboto" panose="02000000000000000000"/>
                <a:ea typeface="Roboto" panose="02000000000000000000"/>
                <a:cs typeface="Roboto" panose="02000000000000000000"/>
                <a:sym typeface="Roboto" panose="02000000000000000000"/>
              </a:rPr>
              <a:t>Simple animation with Compose</a:t>
            </a:r>
            <a:endParaRPr lang="en-GB" sz="1200" b="1">
              <a:solidFill>
                <a:schemeClr val="lt2"/>
              </a:solidFill>
              <a:latin typeface="Roboto" panose="02000000000000000000"/>
              <a:ea typeface="Roboto" panose="02000000000000000000"/>
              <a:cs typeface="Roboto" panose="02000000000000000000"/>
              <a:sym typeface="Roboto" panose="02000000000000000000"/>
            </a:endParaRPr>
          </a:p>
        </p:txBody>
      </p:sp>
      <p:pic>
        <p:nvPicPr>
          <p:cNvPr id="230" name="Google Shape;230;p52"/>
          <p:cNvPicPr preferRelativeResize="0"/>
          <p:nvPr/>
        </p:nvPicPr>
        <p:blipFill>
          <a:blip r:embed="rId2"/>
          <a:stretch>
            <a:fillRect/>
          </a:stretch>
        </p:blipFill>
        <p:spPr>
          <a:xfrm>
            <a:off x="448325" y="171375"/>
            <a:ext cx="1508500" cy="20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1" name="Shape 271"/>
        <p:cNvGrpSpPr/>
        <p:nvPr/>
      </p:nvGrpSpPr>
      <p:grpSpPr>
        <a:xfrm>
          <a:off x="0" y="0"/>
          <a:ext cx="0" cy="0"/>
          <a:chOff x="0" y="0"/>
          <a:chExt cx="0" cy="0"/>
        </a:xfrm>
      </p:grpSpPr>
      <p:sp>
        <p:nvSpPr>
          <p:cNvPr id="2" name="Title 1"/>
          <p:cNvSpPr/>
          <p:nvPr>
            <p:ph type="title"/>
          </p:nvPr>
        </p:nvSpPr>
        <p:spPr>
          <a:xfrm>
            <a:off x="376700" y="205775"/>
            <a:ext cx="4212000" cy="489900"/>
          </a:xfrm>
        </p:spPr>
        <p:txBody>
          <a:bodyPr/>
          <a:p>
            <a:r>
              <a:rPr lang="en-IN" altLang="en-US"/>
              <a:t>Displaying the list</a:t>
            </a:r>
            <a:endParaRPr lang="en-IN" altLang="en-US"/>
          </a:p>
        </p:txBody>
      </p:sp>
      <p:pic>
        <p:nvPicPr>
          <p:cNvPr id="3" name="Picture 2"/>
          <p:cNvPicPr>
            <a:picLocks noChangeAspect="1"/>
          </p:cNvPicPr>
          <p:nvPr/>
        </p:nvPicPr>
        <p:blipFill>
          <a:blip r:embed="rId1"/>
          <a:stretch>
            <a:fillRect/>
          </a:stretch>
        </p:blipFill>
        <p:spPr>
          <a:xfrm>
            <a:off x="376555" y="1083310"/>
            <a:ext cx="5123815" cy="2977515"/>
          </a:xfrm>
          <a:prstGeom prst="roundRect">
            <a:avLst>
              <a:gd name="adj" fmla="val 6973"/>
            </a:avLst>
          </a:prstGeom>
        </p:spPr>
      </p:pic>
      <p:pic>
        <p:nvPicPr>
          <p:cNvPr id="10" name="Picture 9"/>
          <p:cNvPicPr>
            <a:picLocks noChangeAspect="1"/>
          </p:cNvPicPr>
          <p:nvPr/>
        </p:nvPicPr>
        <p:blipFill>
          <a:blip r:embed="rId2"/>
          <a:stretch>
            <a:fillRect/>
          </a:stretch>
        </p:blipFill>
        <p:spPr>
          <a:xfrm>
            <a:off x="5814060" y="68580"/>
            <a:ext cx="3329940" cy="5006340"/>
          </a:xfrm>
          <a:prstGeom prst="rect">
            <a:avLst/>
          </a:prstGeom>
        </p:spPr>
      </p:pic>
      <p:pic>
        <p:nvPicPr>
          <p:cNvPr id="11" name="Picture 10"/>
          <p:cNvPicPr>
            <a:picLocks noChangeAspect="1"/>
          </p:cNvPicPr>
          <p:nvPr/>
        </p:nvPicPr>
        <p:blipFill>
          <a:blip r:embed="rId3"/>
          <a:stretch>
            <a:fillRect/>
          </a:stretch>
        </p:blipFill>
        <p:spPr>
          <a:xfrm>
            <a:off x="8504555" y="1783715"/>
            <a:ext cx="304800" cy="236220"/>
          </a:xfrm>
          <a:prstGeom prst="rect">
            <a:avLst/>
          </a:prstGeom>
        </p:spPr>
      </p:pic>
      <p:pic>
        <p:nvPicPr>
          <p:cNvPr id="16" name="Picture 15"/>
          <p:cNvPicPr>
            <a:picLocks noChangeAspect="1"/>
          </p:cNvPicPr>
          <p:nvPr/>
        </p:nvPicPr>
        <p:blipFill>
          <a:blip r:embed="rId4"/>
          <a:stretch>
            <a:fillRect/>
          </a:stretch>
        </p:blipFill>
        <p:spPr>
          <a:xfrm>
            <a:off x="8512175" y="2369820"/>
            <a:ext cx="297180" cy="266700"/>
          </a:xfrm>
          <a:prstGeom prst="rect">
            <a:avLst/>
          </a:prstGeom>
        </p:spPr>
      </p:pic>
      <p:pic>
        <p:nvPicPr>
          <p:cNvPr id="17" name="Picture 16"/>
          <p:cNvPicPr>
            <a:picLocks noChangeAspect="1"/>
          </p:cNvPicPr>
          <p:nvPr/>
        </p:nvPicPr>
        <p:blipFill>
          <a:blip r:embed="rId5"/>
          <a:stretch>
            <a:fillRect/>
          </a:stretch>
        </p:blipFill>
        <p:spPr>
          <a:xfrm>
            <a:off x="8321675" y="3054350"/>
            <a:ext cx="487680" cy="312420"/>
          </a:xfrm>
          <a:prstGeom prst="rect">
            <a:avLst/>
          </a:prstGeom>
        </p:spPr>
      </p:pic>
      <p:pic>
        <p:nvPicPr>
          <p:cNvPr id="18" name="Picture 17"/>
          <p:cNvPicPr>
            <a:picLocks noChangeAspect="1"/>
          </p:cNvPicPr>
          <p:nvPr/>
        </p:nvPicPr>
        <p:blipFill>
          <a:blip r:embed="rId6"/>
          <a:stretch>
            <a:fillRect/>
          </a:stretch>
        </p:blipFill>
        <p:spPr>
          <a:xfrm>
            <a:off x="8512175" y="3693160"/>
            <a:ext cx="327660" cy="281940"/>
          </a:xfrm>
          <a:prstGeom prst="rect">
            <a:avLst/>
          </a:prstGeom>
        </p:spPr>
      </p:pic>
      <p:pic>
        <p:nvPicPr>
          <p:cNvPr id="19" name="Picture 18"/>
          <p:cNvPicPr>
            <a:picLocks noChangeAspect="1"/>
          </p:cNvPicPr>
          <p:nvPr/>
        </p:nvPicPr>
        <p:blipFill>
          <a:blip r:embed="rId7"/>
          <a:stretch>
            <a:fillRect/>
          </a:stretch>
        </p:blipFill>
        <p:spPr>
          <a:xfrm>
            <a:off x="8477885" y="4401185"/>
            <a:ext cx="358140" cy="320040"/>
          </a:xfrm>
          <a:prstGeom prst="rect">
            <a:avLst/>
          </a:prstGeom>
        </p:spPr>
      </p:pic>
      <p:pic>
        <p:nvPicPr>
          <p:cNvPr id="20" name="Picture 19"/>
          <p:cNvPicPr>
            <a:picLocks noChangeAspect="1"/>
          </p:cNvPicPr>
          <p:nvPr/>
        </p:nvPicPr>
        <p:blipFill>
          <a:blip r:embed="rId8"/>
          <a:stretch>
            <a:fillRect/>
          </a:stretch>
        </p:blipFill>
        <p:spPr>
          <a:xfrm>
            <a:off x="6142990" y="1304925"/>
            <a:ext cx="2178050" cy="205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1071" name="Google Shape;1071;p172"/>
          <p:cNvSpPr/>
          <p:nvPr/>
        </p:nvSpPr>
        <p:spPr>
          <a:xfrm>
            <a:off x="1986325" y="689025"/>
            <a:ext cx="5314500" cy="3585000"/>
          </a:xfrm>
          <a:prstGeom prst="rect">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2" name="Google Shape;1072;p172"/>
          <p:cNvPicPr preferRelativeResize="0"/>
          <p:nvPr/>
        </p:nvPicPr>
        <p:blipFill rotWithShape="1">
          <a:blip r:embed="rId1"/>
          <a:srcRect l="17134" t="10033" r="16376" b="13665"/>
          <a:stretch>
            <a:fillRect/>
          </a:stretch>
        </p:blipFill>
        <p:spPr>
          <a:xfrm>
            <a:off x="953775" y="239800"/>
            <a:ext cx="7236451" cy="4671300"/>
          </a:xfrm>
          <a:prstGeom prst="rect">
            <a:avLst/>
          </a:prstGeom>
          <a:noFill/>
          <a:ln>
            <a:noFill/>
          </a:ln>
        </p:spPr>
      </p:pic>
      <p:pic>
        <p:nvPicPr>
          <p:cNvPr id="2" name="Picture 1"/>
          <p:cNvPicPr>
            <a:picLocks noChangeAspect="1"/>
          </p:cNvPicPr>
          <p:nvPr/>
        </p:nvPicPr>
        <p:blipFill>
          <a:blip r:embed="rId2"/>
          <a:srcRect b="731"/>
          <a:stretch>
            <a:fillRect/>
          </a:stretch>
        </p:blipFill>
        <p:spPr>
          <a:xfrm>
            <a:off x="624205" y="469900"/>
            <a:ext cx="7673340" cy="4137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03" name="Shape 1003"/>
        <p:cNvGrpSpPr/>
        <p:nvPr/>
      </p:nvGrpSpPr>
      <p:grpSpPr>
        <a:xfrm>
          <a:off x="0" y="0"/>
          <a:ext cx="0" cy="0"/>
          <a:chOff x="0" y="0"/>
          <a:chExt cx="0" cy="0"/>
        </a:xfrm>
      </p:grpSpPr>
      <p:sp>
        <p:nvSpPr>
          <p:cNvPr id="1005" name="Google Shape;1005;p163"/>
          <p:cNvSpPr txBox="1"/>
          <p:nvPr>
            <p:ph type="body" idx="1"/>
          </p:nvPr>
        </p:nvSpPr>
        <p:spPr>
          <a:xfrm>
            <a:off x="219075" y="1466215"/>
            <a:ext cx="4350385" cy="20199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t>In the project pane, open Gradle Scripts &gt; build.gradle</a:t>
            </a:r>
          </a:p>
          <a:p>
            <a:pPr marL="0" lvl="0" indent="0" algn="l" rtl="0">
              <a:spcBef>
                <a:spcPts val="0"/>
              </a:spcBef>
              <a:spcAft>
                <a:spcPts val="1600"/>
              </a:spcAft>
              <a:buNone/>
            </a:pPr>
            <a:r>
              <a:t>Scroll to the end of the build.gradle file. In the dependencies{} block, add the following line:</a:t>
            </a:r>
          </a:p>
        </p:txBody>
      </p:sp>
      <p:sp>
        <p:nvSpPr>
          <p:cNvPr id="1006" name="Google Shape;1006;p163"/>
          <p:cNvSpPr txBox="1"/>
          <p:nvPr>
            <p:ph type="title"/>
          </p:nvPr>
        </p:nvSpPr>
        <p:spPr>
          <a:xfrm>
            <a:off x="106680" y="445770"/>
            <a:ext cx="4666615" cy="492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Add Gradle dependency</a:t>
            </a:r>
            <a:endParaRPr lang="en-IN"/>
          </a:p>
        </p:txBody>
      </p:sp>
      <p:pic>
        <p:nvPicPr>
          <p:cNvPr id="4" name="Picture 3"/>
          <p:cNvPicPr>
            <a:picLocks noChangeAspect="1"/>
          </p:cNvPicPr>
          <p:nvPr/>
        </p:nvPicPr>
        <p:blipFill>
          <a:blip r:embed="rId1"/>
          <a:stretch>
            <a:fillRect/>
          </a:stretch>
        </p:blipFill>
        <p:spPr>
          <a:xfrm>
            <a:off x="4773295" y="163830"/>
            <a:ext cx="4312920" cy="3375660"/>
          </a:xfrm>
          <a:prstGeom prst="roundRect">
            <a:avLst>
              <a:gd name="adj" fmla="val 7881"/>
            </a:avLst>
          </a:prstGeom>
        </p:spPr>
      </p:pic>
      <p:cxnSp>
        <p:nvCxnSpPr>
          <p:cNvPr id="2" name="Straight Arrow Connector 1"/>
          <p:cNvCxnSpPr/>
          <p:nvPr/>
        </p:nvCxnSpPr>
        <p:spPr>
          <a:xfrm flipV="1">
            <a:off x="1778000" y="1737995"/>
            <a:ext cx="3439795" cy="340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rcRect r="-949" b="30153"/>
          <a:stretch>
            <a:fillRect/>
          </a:stretch>
        </p:blipFill>
        <p:spPr>
          <a:xfrm>
            <a:off x="219075" y="3707765"/>
            <a:ext cx="6216015" cy="1013460"/>
          </a:xfrm>
          <a:prstGeom prst="roundRect">
            <a:avLst>
              <a:gd name="adj" fmla="val 33959"/>
            </a:avLst>
          </a:prstGeom>
        </p:spPr>
      </p:pic>
      <p:cxnSp>
        <p:nvCxnSpPr>
          <p:cNvPr id="5" name="Straight Arrow Connector 4"/>
          <p:cNvCxnSpPr/>
          <p:nvPr/>
        </p:nvCxnSpPr>
        <p:spPr>
          <a:xfrm>
            <a:off x="1802130" y="3206115"/>
            <a:ext cx="920750" cy="1057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95" name="Shape 295"/>
        <p:cNvGrpSpPr/>
        <p:nvPr/>
      </p:nvGrpSpPr>
      <p:grpSpPr>
        <a:xfrm>
          <a:off x="0" y="0"/>
          <a:ext cx="0" cy="0"/>
          <a:chOff x="0" y="0"/>
          <a:chExt cx="0" cy="0"/>
        </a:xfrm>
      </p:grpSpPr>
      <p:sp>
        <p:nvSpPr>
          <p:cNvPr id="296" name="Google Shape;296;p60"/>
          <p:cNvSpPr txBox="1"/>
          <p:nvPr>
            <p:ph type="title"/>
          </p:nvPr>
        </p:nvSpPr>
        <p:spPr>
          <a:xfrm>
            <a:off x="31620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200"/>
              <a:t>Compose modifiers</a:t>
            </a:r>
            <a:endParaRPr sz="3200"/>
          </a:p>
        </p:txBody>
      </p:sp>
      <p:sp>
        <p:nvSpPr>
          <p:cNvPr id="297" name="Google Shape;297;p60"/>
          <p:cNvSpPr txBox="1"/>
          <p:nvPr>
            <p:ph type="body" idx="1"/>
          </p:nvPr>
        </p:nvSpPr>
        <p:spPr>
          <a:xfrm>
            <a:off x="116985" y="1209275"/>
            <a:ext cx="4575600" cy="34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solidFill>
                  <a:schemeClr val="dk2"/>
                </a:solidFill>
              </a:rPr>
              <a:t>Modifiers allow you to decorate or augment a composable. Modifiers let you do these sorts of things: </a:t>
            </a:r>
            <a:endParaRPr sz="1500">
              <a:solidFill>
                <a:schemeClr val="dk2"/>
              </a:solidFill>
            </a:endParaRPr>
          </a:p>
          <a:p>
            <a:pPr marL="457200" lvl="0" indent="-323850" algn="l" rtl="0">
              <a:lnSpc>
                <a:spcPct val="115000"/>
              </a:lnSpc>
              <a:spcBef>
                <a:spcPts val="1600"/>
              </a:spcBef>
              <a:spcAft>
                <a:spcPts val="0"/>
              </a:spcAft>
              <a:buClr>
                <a:schemeClr val="dk2"/>
              </a:buClr>
              <a:buSzPts val="1500"/>
              <a:buChar char="●"/>
            </a:pPr>
            <a:r>
              <a:rPr lang="en-GB" sz="1500">
                <a:solidFill>
                  <a:schemeClr val="dk2"/>
                </a:solidFill>
              </a:rPr>
              <a:t>Change the composable's size, layout, behavior, and appearance </a:t>
            </a:r>
            <a:endParaRPr sz="1500">
              <a:solidFill>
                <a:schemeClr val="dk2"/>
              </a:solidFill>
            </a:endParaRPr>
          </a:p>
          <a:p>
            <a:pPr marL="457200" lvl="0" indent="-323850" algn="l" rtl="0">
              <a:lnSpc>
                <a:spcPct val="115000"/>
              </a:lnSpc>
              <a:spcBef>
                <a:spcPts val="0"/>
              </a:spcBef>
              <a:spcAft>
                <a:spcPts val="0"/>
              </a:spcAft>
              <a:buClr>
                <a:schemeClr val="dk2"/>
              </a:buClr>
              <a:buSzPts val="1500"/>
              <a:buChar char="●"/>
            </a:pPr>
            <a:r>
              <a:rPr lang="en-GB" sz="1500">
                <a:solidFill>
                  <a:schemeClr val="dk2"/>
                </a:solidFill>
              </a:rPr>
              <a:t>Add information, like accessibility labels </a:t>
            </a:r>
            <a:endParaRPr sz="1300">
              <a:solidFill>
                <a:schemeClr val="dk2"/>
              </a:solidFill>
            </a:endParaRPr>
          </a:p>
          <a:p>
            <a:pPr marL="457200" lvl="0" indent="-323850" algn="l" rtl="0">
              <a:lnSpc>
                <a:spcPct val="115000"/>
              </a:lnSpc>
              <a:spcBef>
                <a:spcPts val="0"/>
              </a:spcBef>
              <a:spcAft>
                <a:spcPts val="0"/>
              </a:spcAft>
              <a:buClr>
                <a:schemeClr val="dk2"/>
              </a:buClr>
              <a:buSzPts val="1500"/>
              <a:buChar char="●"/>
            </a:pPr>
            <a:r>
              <a:rPr lang="en-GB" sz="1500">
                <a:solidFill>
                  <a:schemeClr val="dk2"/>
                </a:solidFill>
              </a:rPr>
              <a:t>Process user input </a:t>
            </a:r>
            <a:endParaRPr sz="1500">
              <a:solidFill>
                <a:schemeClr val="dk2"/>
              </a:solidFill>
            </a:endParaRPr>
          </a:p>
          <a:p>
            <a:pPr marL="457200" lvl="0" indent="-323850" algn="l" rtl="0">
              <a:lnSpc>
                <a:spcPct val="115000"/>
              </a:lnSpc>
              <a:spcBef>
                <a:spcPts val="0"/>
              </a:spcBef>
              <a:spcAft>
                <a:spcPts val="0"/>
              </a:spcAft>
              <a:buClr>
                <a:schemeClr val="dk2"/>
              </a:buClr>
              <a:buSzPts val="1500"/>
              <a:buChar char="●"/>
            </a:pPr>
            <a:r>
              <a:rPr lang="en-GB" sz="1500">
                <a:solidFill>
                  <a:schemeClr val="dk2"/>
                </a:solidFill>
              </a:rPr>
              <a:t>Add high-level interactions, like making an element clickable, scrollable, draggable, or zoomable</a:t>
            </a:r>
            <a:endParaRPr sz="1500">
              <a:solidFill>
                <a:schemeClr val="dk2"/>
              </a:solidFill>
            </a:endParaRPr>
          </a:p>
        </p:txBody>
      </p:sp>
      <p:pic>
        <p:nvPicPr>
          <p:cNvPr id="2" name="Picture 1"/>
          <p:cNvPicPr>
            <a:picLocks noChangeAspect="1"/>
          </p:cNvPicPr>
          <p:nvPr/>
        </p:nvPicPr>
        <p:blipFill>
          <a:blip r:embed="rId1"/>
          <a:stretch>
            <a:fillRect/>
          </a:stretch>
        </p:blipFill>
        <p:spPr>
          <a:xfrm>
            <a:off x="4554220" y="164465"/>
            <a:ext cx="4594225" cy="1924050"/>
          </a:xfrm>
          <a:prstGeom prst="roundRect">
            <a:avLst>
              <a:gd name="adj" fmla="val 6468"/>
            </a:avLst>
          </a:prstGeom>
        </p:spPr>
      </p:pic>
      <p:sp>
        <p:nvSpPr>
          <p:cNvPr id="3" name="Rounded Rectangle 2"/>
          <p:cNvSpPr/>
          <p:nvPr/>
        </p:nvSpPr>
        <p:spPr>
          <a:xfrm>
            <a:off x="4753610" y="1097280"/>
            <a:ext cx="4406900" cy="1536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910830" y="3896995"/>
            <a:ext cx="230505" cy="2025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5209540" y="2491740"/>
            <a:ext cx="3284220" cy="2651760"/>
          </a:xfrm>
          <a:prstGeom prst="rect">
            <a:avLst/>
          </a:prstGeom>
        </p:spPr>
      </p:pic>
      <p:sp>
        <p:nvSpPr>
          <p:cNvPr id="7" name="Rounded Rectangle 6"/>
          <p:cNvSpPr/>
          <p:nvPr/>
        </p:nvSpPr>
        <p:spPr>
          <a:xfrm>
            <a:off x="7910195" y="3888740"/>
            <a:ext cx="243205" cy="234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894320" y="4529455"/>
            <a:ext cx="267335" cy="2432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Arrow Connector 9"/>
          <p:cNvCxnSpPr>
            <a:endCxn id="8" idx="0"/>
          </p:cNvCxnSpPr>
          <p:nvPr/>
        </p:nvCxnSpPr>
        <p:spPr>
          <a:xfrm>
            <a:off x="7433310" y="1205230"/>
            <a:ext cx="594995" cy="332422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7" idx="0"/>
          </p:cNvCxnSpPr>
          <p:nvPr/>
        </p:nvCxnSpPr>
        <p:spPr>
          <a:xfrm flipH="1">
            <a:off x="8032115" y="1205230"/>
            <a:ext cx="811530" cy="26835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42827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sz="3100"/>
              <a:t>Display the icon</a:t>
            </a:r>
            <a:endParaRPr sz="3100"/>
          </a:p>
        </p:txBody>
      </p:sp>
      <p:sp>
        <p:nvSpPr>
          <p:cNvPr id="6" name="Text Box 5"/>
          <p:cNvSpPr txBox="1"/>
          <p:nvPr/>
        </p:nvSpPr>
        <p:spPr>
          <a:xfrm>
            <a:off x="243840" y="1143000"/>
            <a:ext cx="3902710" cy="1814830"/>
          </a:xfrm>
          <a:prstGeom prst="rect">
            <a:avLst/>
          </a:prstGeom>
          <a:noFill/>
        </p:spPr>
        <p:txBody>
          <a:bodyPr wrap="square" rtlCol="0">
            <a:spAutoFit/>
          </a:bodyPr>
          <a:p>
            <a:r>
              <a:rPr lang="en-US"/>
              <a:t>Display the infoButton() composable by adding it to the layout.</a:t>
            </a:r>
            <a:endParaRPr lang="en-US"/>
          </a:p>
          <a:p>
            <a:endParaRPr lang="en-US"/>
          </a:p>
          <a:p>
            <a:endParaRPr lang="en-US"/>
          </a:p>
          <a:p>
            <a:endParaRPr lang="en-US"/>
          </a:p>
          <a:p>
            <a:r>
              <a:rPr lang="en-US"/>
              <a:t>At the beginning of the timedetl() composable function, add a var to save the expanded state of the list item. Set the initial value to false</a:t>
            </a:r>
            <a:endParaRPr lang="en-US"/>
          </a:p>
        </p:txBody>
      </p:sp>
      <p:pic>
        <p:nvPicPr>
          <p:cNvPr id="2" name="Picture 1"/>
          <p:cNvPicPr>
            <a:picLocks noChangeAspect="1"/>
          </p:cNvPicPr>
          <p:nvPr/>
        </p:nvPicPr>
        <p:blipFill>
          <a:blip r:embed="rId1"/>
          <a:srcRect l="15" t="-1005"/>
          <a:stretch>
            <a:fillRect/>
          </a:stretch>
        </p:blipFill>
        <p:spPr>
          <a:xfrm>
            <a:off x="167640" y="3432810"/>
            <a:ext cx="8327390" cy="1085215"/>
          </a:xfrm>
          <a:prstGeom prst="roundRect">
            <a:avLst/>
          </a:prstGeom>
        </p:spPr>
      </p:pic>
      <p:pic>
        <p:nvPicPr>
          <p:cNvPr id="3" name="Picture 2"/>
          <p:cNvPicPr>
            <a:picLocks noChangeAspect="1"/>
          </p:cNvPicPr>
          <p:nvPr/>
        </p:nvPicPr>
        <p:blipFill>
          <a:blip r:embed="rId2"/>
          <a:stretch>
            <a:fillRect/>
          </a:stretch>
        </p:blipFill>
        <p:spPr>
          <a:xfrm>
            <a:off x="4248785" y="116205"/>
            <a:ext cx="4737100" cy="2767965"/>
          </a:xfrm>
          <a:prstGeom prst="roundRect">
            <a:avLst>
              <a:gd name="adj" fmla="val 8796"/>
            </a:avLst>
          </a:prstGeom>
        </p:spPr>
      </p:pic>
      <p:cxnSp>
        <p:nvCxnSpPr>
          <p:cNvPr id="4" name="Straight Arrow Connector 3"/>
          <p:cNvCxnSpPr/>
          <p:nvPr/>
        </p:nvCxnSpPr>
        <p:spPr>
          <a:xfrm flipH="1">
            <a:off x="1903730" y="2645410"/>
            <a:ext cx="1369695" cy="140843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5" name="Rectangles 4"/>
          <p:cNvSpPr/>
          <p:nvPr/>
        </p:nvSpPr>
        <p:spPr>
          <a:xfrm>
            <a:off x="480060" y="4062095"/>
            <a:ext cx="7214870" cy="353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sz="3100"/>
              <a:t>Add the spacer to the list item row</a:t>
            </a:r>
            <a:endParaRPr sz="3100"/>
          </a:p>
        </p:txBody>
      </p:sp>
      <p:sp>
        <p:nvSpPr>
          <p:cNvPr id="2" name="Text Box 1"/>
          <p:cNvSpPr txBox="1"/>
          <p:nvPr/>
        </p:nvSpPr>
        <p:spPr>
          <a:xfrm>
            <a:off x="225425" y="993775"/>
            <a:ext cx="3902710" cy="1599565"/>
          </a:xfrm>
          <a:prstGeom prst="rect">
            <a:avLst/>
          </a:prstGeom>
          <a:noFill/>
        </p:spPr>
        <p:txBody>
          <a:bodyPr wrap="square" rtlCol="0">
            <a:spAutoFit/>
          </a:bodyPr>
          <a:p>
            <a:r>
              <a:rPr lang="en-US"/>
              <a:t>At the end of the Row block in the </a:t>
            </a:r>
            <a:r>
              <a:rPr lang="en-IN" altLang="en-US"/>
              <a:t>timedetl</a:t>
            </a:r>
            <a:r>
              <a:rPr lang="en-US"/>
              <a:t>() composable function, add a Spacer. Pass in a Modifier with weight(1f). The Modifier.weight() causes the spacer to fill the space remaining in the row.</a:t>
            </a:r>
            <a:endParaRPr lang="en-US"/>
          </a:p>
          <a:p>
            <a:endParaRPr lang="en-US"/>
          </a:p>
          <a:p>
            <a:endParaRPr lang="en-US"/>
          </a:p>
        </p:txBody>
      </p:sp>
      <p:pic>
        <p:nvPicPr>
          <p:cNvPr id="6" name="Picture 5"/>
          <p:cNvPicPr>
            <a:picLocks noChangeAspect="1"/>
          </p:cNvPicPr>
          <p:nvPr/>
        </p:nvPicPr>
        <p:blipFill>
          <a:blip r:embed="rId1"/>
          <a:stretch>
            <a:fillRect/>
          </a:stretch>
        </p:blipFill>
        <p:spPr>
          <a:xfrm>
            <a:off x="4442460" y="993775"/>
            <a:ext cx="3997325" cy="1108075"/>
          </a:xfrm>
          <a:prstGeom prst="roundRect">
            <a:avLst/>
          </a:prstGeom>
        </p:spPr>
      </p:pic>
      <p:sp>
        <p:nvSpPr>
          <p:cNvPr id="7" name="Rounded Rectangle 6"/>
          <p:cNvSpPr/>
          <p:nvPr/>
        </p:nvSpPr>
        <p:spPr>
          <a:xfrm>
            <a:off x="6443345" y="1304290"/>
            <a:ext cx="1447800" cy="48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138430" y="2421255"/>
            <a:ext cx="6513830" cy="2473325"/>
          </a:xfrm>
          <a:prstGeom prst="roundRect">
            <a:avLst/>
          </a:prstGeom>
        </p:spPr>
      </p:pic>
      <p:sp>
        <p:nvSpPr>
          <p:cNvPr id="9" name="Rectangles 8"/>
          <p:cNvSpPr/>
          <p:nvPr/>
        </p:nvSpPr>
        <p:spPr>
          <a:xfrm>
            <a:off x="165100" y="3432175"/>
            <a:ext cx="6459855" cy="252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sz="3100"/>
              <a:t>Add Composable to display</a:t>
            </a:r>
            <a:r>
              <a:rPr lang="en-IN" sz="3100"/>
              <a:t> timetable</a:t>
            </a:r>
            <a:endParaRPr lang="en-IN" sz="3100"/>
          </a:p>
        </p:txBody>
      </p:sp>
      <p:sp>
        <p:nvSpPr>
          <p:cNvPr id="2" name="Text Box 1"/>
          <p:cNvSpPr txBox="1"/>
          <p:nvPr/>
        </p:nvSpPr>
        <p:spPr>
          <a:xfrm>
            <a:off x="225425" y="993775"/>
            <a:ext cx="3902710" cy="2245360"/>
          </a:xfrm>
          <a:prstGeom prst="rect">
            <a:avLst/>
          </a:prstGeom>
          <a:noFill/>
        </p:spPr>
        <p:txBody>
          <a:bodyPr wrap="square" rtlCol="0">
            <a:spAutoFit/>
          </a:bodyPr>
          <a:p>
            <a:r>
              <a:t>Create a new composable function called timetablelst() that takes in a DrawableRes </a:t>
            </a:r>
            <a:r>
              <a:rPr lang="en-IN"/>
              <a:t>timetable </a:t>
            </a:r>
            <a:r>
              <a:t>image resource ID and an optional Modifier.</a:t>
            </a:r>
          </a:p>
          <a:p>
            <a:endParaRPr lang="en-US"/>
          </a:p>
          <a:p>
            <a:endParaRPr lang="en-US"/>
          </a:p>
          <a:p>
            <a:r>
              <a:rPr lang="en-US"/>
              <a:t>Inside the </a:t>
            </a:r>
            <a:r>
              <a:rPr>
                <a:sym typeface="+mn-ea"/>
              </a:rPr>
              <a:t>timetablelst()</a:t>
            </a:r>
            <a:r>
              <a:rPr lang="en-US"/>
              <a:t> function, create a column with the following padding attributes to add space between the column and the children composables.</a:t>
            </a:r>
            <a:endParaRPr lang="en-US"/>
          </a:p>
        </p:txBody>
      </p:sp>
      <p:pic>
        <p:nvPicPr>
          <p:cNvPr id="3" name="Picture 2"/>
          <p:cNvPicPr>
            <a:picLocks noChangeAspect="1"/>
          </p:cNvPicPr>
          <p:nvPr/>
        </p:nvPicPr>
        <p:blipFill>
          <a:blip r:embed="rId1"/>
          <a:stretch>
            <a:fillRect/>
          </a:stretch>
        </p:blipFill>
        <p:spPr>
          <a:xfrm>
            <a:off x="4233545" y="993775"/>
            <a:ext cx="4538345" cy="2050415"/>
          </a:xfrm>
          <a:prstGeom prst="roundRect">
            <a:avLst/>
          </a:prstGeom>
        </p:spPr>
      </p:pic>
      <p:sp>
        <p:nvSpPr>
          <p:cNvPr id="5" name="Rectangles 4"/>
          <p:cNvSpPr/>
          <p:nvPr/>
        </p:nvSpPr>
        <p:spPr>
          <a:xfrm>
            <a:off x="4083685" y="1898015"/>
            <a:ext cx="4807585" cy="983615"/>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rcRect b="1743"/>
          <a:stretch>
            <a:fillRect/>
          </a:stretch>
        </p:blipFill>
        <p:spPr>
          <a:xfrm>
            <a:off x="2573020" y="3168015"/>
            <a:ext cx="2900680" cy="1865630"/>
          </a:xfrm>
          <a:prstGeom prst="roundRect">
            <a:avLst>
              <a:gd name="adj" fmla="val 12704"/>
            </a:avLst>
          </a:prstGeom>
        </p:spPr>
      </p:pic>
      <p:sp>
        <p:nvSpPr>
          <p:cNvPr id="12" name="Rounded Rectangle 11"/>
          <p:cNvSpPr/>
          <p:nvPr/>
        </p:nvSpPr>
        <p:spPr>
          <a:xfrm>
            <a:off x="2824480" y="3290570"/>
            <a:ext cx="2266315" cy="6927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3" name="Straight Arrow Connector 12"/>
          <p:cNvCxnSpPr/>
          <p:nvPr/>
        </p:nvCxnSpPr>
        <p:spPr>
          <a:xfrm>
            <a:off x="3041015" y="2795270"/>
            <a:ext cx="349885" cy="739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320925" y="2519680"/>
            <a:ext cx="1440180" cy="275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sz="3100"/>
              <a:t>Add Composable to display</a:t>
            </a:r>
            <a:r>
              <a:rPr lang="en-IN" sz="3100"/>
              <a:t> timetable</a:t>
            </a:r>
            <a:endParaRPr lang="en-IN" sz="3100"/>
          </a:p>
        </p:txBody>
      </p:sp>
      <p:sp>
        <p:nvSpPr>
          <p:cNvPr id="3" name="Text Box 2"/>
          <p:cNvSpPr txBox="1"/>
          <p:nvPr/>
        </p:nvSpPr>
        <p:spPr>
          <a:xfrm>
            <a:off x="225425" y="993775"/>
            <a:ext cx="3902710" cy="953135"/>
          </a:xfrm>
          <a:prstGeom prst="rect">
            <a:avLst/>
          </a:prstGeom>
          <a:noFill/>
        </p:spPr>
        <p:txBody>
          <a:bodyPr wrap="square" rtlCol="0">
            <a:spAutoFit/>
          </a:bodyPr>
          <a:p>
            <a:r>
              <a:t>Inside the column block, add </a:t>
            </a:r>
            <a:r>
              <a:rPr lang="en-IN"/>
              <a:t>Image</a:t>
            </a:r>
            <a:r>
              <a:t> to display the </a:t>
            </a:r>
            <a:r>
              <a:rPr lang="en-IN"/>
              <a:t>timetable image</a:t>
            </a:r>
            <a:r>
              <a:t>.</a:t>
            </a:r>
          </a:p>
          <a:p/>
          <a:p>
            <a:endParaRPr lang="en-US"/>
          </a:p>
        </p:txBody>
      </p:sp>
      <p:pic>
        <p:nvPicPr>
          <p:cNvPr id="2" name="Picture 1"/>
          <p:cNvPicPr>
            <a:picLocks noChangeAspect="1"/>
          </p:cNvPicPr>
          <p:nvPr/>
        </p:nvPicPr>
        <p:blipFill>
          <a:blip r:embed="rId1"/>
          <a:stretch>
            <a:fillRect/>
          </a:stretch>
        </p:blipFill>
        <p:spPr>
          <a:xfrm>
            <a:off x="3596005" y="1699895"/>
            <a:ext cx="5547995" cy="2839720"/>
          </a:xfrm>
          <a:prstGeom prst="roundRect">
            <a:avLst>
              <a:gd name="adj" fmla="val 10302"/>
            </a:avLst>
          </a:prstGeom>
        </p:spPr>
      </p:pic>
      <p:sp>
        <p:nvSpPr>
          <p:cNvPr id="4" name="Rounded Rectangle 3"/>
          <p:cNvSpPr/>
          <p:nvPr/>
        </p:nvSpPr>
        <p:spPr>
          <a:xfrm>
            <a:off x="3973195" y="3322320"/>
            <a:ext cx="3162935" cy="833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a:t>Show or hide the table on button click</a:t>
            </a:r>
            <a:endParaRPr lang="en-IN" sz="3100"/>
          </a:p>
        </p:txBody>
      </p:sp>
      <p:sp>
        <p:nvSpPr>
          <p:cNvPr id="2" name="Text Box 1"/>
          <p:cNvSpPr txBox="1"/>
          <p:nvPr/>
        </p:nvSpPr>
        <p:spPr>
          <a:xfrm>
            <a:off x="0" y="828675"/>
            <a:ext cx="4087495" cy="1814830"/>
          </a:xfrm>
          <a:prstGeom prst="rect">
            <a:avLst/>
          </a:prstGeom>
          <a:noFill/>
        </p:spPr>
        <p:txBody>
          <a:bodyPr wrap="square" rtlCol="0">
            <a:spAutoFit/>
          </a:bodyPr>
          <a:p>
            <a:r>
              <a:t>In the </a:t>
            </a:r>
            <a:r>
              <a:rPr lang="en-IN"/>
              <a:t>timedetl</a:t>
            </a:r>
            <a:r>
              <a:t>() composable function, in the </a:t>
            </a:r>
            <a:r>
              <a:rPr lang="en-IN"/>
              <a:t>info</a:t>
            </a:r>
            <a:r>
              <a:t>Button() function call, define the onClick() lambda expression, change the expanded boolean state value to true when the button is clicked, and change it back to false if the button is clicked again.</a:t>
            </a:r>
          </a:p>
          <a:p>
            <a:endParaRPr lang="en-US"/>
          </a:p>
          <a:p>
            <a:endParaRPr lang="en-US"/>
          </a:p>
        </p:txBody>
      </p:sp>
      <p:pic>
        <p:nvPicPr>
          <p:cNvPr id="5" name="Picture 4"/>
          <p:cNvPicPr>
            <a:picLocks noChangeAspect="1"/>
          </p:cNvPicPr>
          <p:nvPr/>
        </p:nvPicPr>
        <p:blipFill>
          <a:blip r:embed="rId1"/>
          <a:stretch>
            <a:fillRect/>
          </a:stretch>
        </p:blipFill>
        <p:spPr>
          <a:xfrm>
            <a:off x="4088130" y="886460"/>
            <a:ext cx="4970780" cy="4024630"/>
          </a:xfrm>
          <a:prstGeom prst="roundRect">
            <a:avLst>
              <a:gd name="adj" fmla="val 7722"/>
            </a:avLst>
          </a:prstGeom>
        </p:spPr>
      </p:pic>
      <p:sp>
        <p:nvSpPr>
          <p:cNvPr id="6" name="Rounded Rectangle 5"/>
          <p:cNvSpPr/>
          <p:nvPr/>
        </p:nvSpPr>
        <p:spPr>
          <a:xfrm>
            <a:off x="4555490" y="3825875"/>
            <a:ext cx="4469130" cy="2990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2887980" y="1071880"/>
            <a:ext cx="833755" cy="243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a:stCxn id="7" idx="2"/>
          </p:cNvCxnSpPr>
          <p:nvPr/>
        </p:nvCxnSpPr>
        <p:spPr>
          <a:xfrm>
            <a:off x="3305175" y="1315720"/>
            <a:ext cx="3540125" cy="257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a:t>Show or hide the table on button click</a:t>
            </a:r>
            <a:endParaRPr lang="en-IN" sz="3100"/>
          </a:p>
        </p:txBody>
      </p:sp>
      <p:sp>
        <p:nvSpPr>
          <p:cNvPr id="5" name="Text Box 4"/>
          <p:cNvSpPr txBox="1"/>
          <p:nvPr/>
        </p:nvSpPr>
        <p:spPr>
          <a:xfrm>
            <a:off x="0" y="828675"/>
            <a:ext cx="4087495" cy="1168400"/>
          </a:xfrm>
          <a:prstGeom prst="rect">
            <a:avLst/>
          </a:prstGeom>
          <a:noFill/>
        </p:spPr>
        <p:txBody>
          <a:bodyPr wrap="square" rtlCol="0">
            <a:spAutoFit/>
          </a:bodyPr>
          <a:p>
            <a:r>
              <a:rPr lang="en-US">
                <a:sym typeface="+mn-ea"/>
              </a:rPr>
              <a:t>At the </a:t>
            </a:r>
            <a:r>
              <a:rPr lang="en-IN" altLang="en-US">
                <a:sym typeface="+mn-ea"/>
              </a:rPr>
              <a:t>info</a:t>
            </a:r>
            <a:r>
              <a:rPr lang="en-US">
                <a:sym typeface="+mn-ea"/>
              </a:rPr>
              <a:t>Button() function, wrap the DogHobby() function call with an if check on the expanded boolean.</a:t>
            </a:r>
            <a:endParaRPr lang="en-US"/>
          </a:p>
          <a:p>
            <a:endParaRPr lang="en-US"/>
          </a:p>
          <a:p>
            <a:endParaRPr lang="en-US"/>
          </a:p>
        </p:txBody>
      </p:sp>
      <p:sp>
        <p:nvSpPr>
          <p:cNvPr id="7" name="Rounded Rectangle 6"/>
          <p:cNvSpPr/>
          <p:nvPr/>
        </p:nvSpPr>
        <p:spPr>
          <a:xfrm>
            <a:off x="2887980" y="1071880"/>
            <a:ext cx="833755" cy="243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p:cNvPicPr>
            <a:picLocks noChangeAspect="1"/>
          </p:cNvPicPr>
          <p:nvPr/>
        </p:nvPicPr>
        <p:blipFill>
          <a:blip r:embed="rId1"/>
          <a:stretch>
            <a:fillRect/>
          </a:stretch>
        </p:blipFill>
        <p:spPr>
          <a:xfrm>
            <a:off x="233680" y="1528445"/>
            <a:ext cx="4338955" cy="3615055"/>
          </a:xfrm>
          <a:prstGeom prst="roundRect">
            <a:avLst>
              <a:gd name="adj" fmla="val 10550"/>
            </a:avLst>
          </a:prstGeom>
        </p:spPr>
      </p:pic>
      <p:sp>
        <p:nvSpPr>
          <p:cNvPr id="3" name="Rounded Rectangle 2"/>
          <p:cNvSpPr/>
          <p:nvPr/>
        </p:nvSpPr>
        <p:spPr>
          <a:xfrm>
            <a:off x="502920" y="4544060"/>
            <a:ext cx="3800475" cy="3854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5859780" y="1071880"/>
            <a:ext cx="3284220" cy="4091940"/>
          </a:xfrm>
          <a:prstGeom prst="rect">
            <a:avLst/>
          </a:prstGeom>
        </p:spPr>
      </p:pic>
      <p:cxnSp>
        <p:nvCxnSpPr>
          <p:cNvPr id="9" name="Straight Arrow Connector 8"/>
          <p:cNvCxnSpPr/>
          <p:nvPr/>
        </p:nvCxnSpPr>
        <p:spPr>
          <a:xfrm>
            <a:off x="5915660" y="2504440"/>
            <a:ext cx="0" cy="904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8600440" y="2611755"/>
            <a:ext cx="188595" cy="2044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73E8"/>
        </a:solidFill>
        <a:effectLst/>
      </p:bgPr>
    </p:bg>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1"/>
          <a:srcRect l="46138" t="27076"/>
          <a:stretch>
            <a:fillRect/>
          </a:stretch>
        </p:blipFill>
        <p:spPr>
          <a:xfrm>
            <a:off x="4982825" y="1974300"/>
            <a:ext cx="4161172" cy="3169201"/>
          </a:xfrm>
          <a:prstGeom prst="rect">
            <a:avLst/>
          </a:prstGeom>
          <a:noFill/>
          <a:ln>
            <a:noFill/>
          </a:ln>
        </p:spPr>
      </p:pic>
      <p:pic>
        <p:nvPicPr>
          <p:cNvPr id="236" name="Google Shape;236;p53"/>
          <p:cNvPicPr preferRelativeResize="0"/>
          <p:nvPr/>
        </p:nvPicPr>
        <p:blipFill rotWithShape="1">
          <a:blip r:embed="rId1"/>
          <a:srcRect t="50081" r="72180"/>
          <a:stretch>
            <a:fillRect/>
          </a:stretch>
        </p:blipFill>
        <p:spPr>
          <a:xfrm>
            <a:off x="91350" y="2576019"/>
            <a:ext cx="2543800" cy="2567474"/>
          </a:xfrm>
          <a:prstGeom prst="rect">
            <a:avLst/>
          </a:prstGeom>
          <a:noFill/>
          <a:ln>
            <a:noFill/>
          </a:ln>
        </p:spPr>
      </p:pic>
      <p:sp>
        <p:nvSpPr>
          <p:cNvPr id="237" name="Google Shape;237;p53"/>
          <p:cNvSpPr txBox="1"/>
          <p:nvPr>
            <p:ph type="title"/>
          </p:nvPr>
        </p:nvSpPr>
        <p:spPr>
          <a:xfrm>
            <a:off x="1666350" y="1772150"/>
            <a:ext cx="58113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Let’s Get Started</a:t>
            </a:r>
            <a:endParaRPr lang="en-GB"/>
          </a:p>
        </p:txBody>
      </p:sp>
      <p:pic>
        <p:nvPicPr>
          <p:cNvPr id="238" name="Google Shape;238;p53"/>
          <p:cNvPicPr preferRelativeResize="0"/>
          <p:nvPr/>
        </p:nvPicPr>
        <p:blipFill rotWithShape="1">
          <a:blip r:embed="rId2"/>
          <a:srcRect l="26510" t="42000" r="40781" b="42000"/>
          <a:stretch>
            <a:fillRect/>
          </a:stretch>
        </p:blipFill>
        <p:spPr>
          <a:xfrm>
            <a:off x="2469176" y="4726548"/>
            <a:ext cx="626947" cy="172498"/>
          </a:xfrm>
          <a:prstGeom prst="rect">
            <a:avLst/>
          </a:prstGeom>
          <a:noFill/>
          <a:ln>
            <a:noFill/>
          </a:ln>
        </p:spPr>
      </p:pic>
      <p:sp>
        <p:nvSpPr>
          <p:cNvPr id="239" name="Google Shape;239;p53"/>
          <p:cNvSpPr txBox="1"/>
          <p:nvPr/>
        </p:nvSpPr>
        <p:spPr>
          <a:xfrm>
            <a:off x="3371750" y="4726550"/>
            <a:ext cx="1978800" cy="151200"/>
          </a:xfrm>
          <a:prstGeom prst="rect">
            <a:avLst/>
          </a:prstGeom>
          <a:noFill/>
          <a:ln>
            <a:noFill/>
          </a:ln>
        </p:spPr>
        <p:txBody>
          <a:bodyPr spcFirstLastPara="1" wrap="square" lIns="57150" tIns="57150" rIns="57150" bIns="57150" anchor="t" anchorCtr="0">
            <a:noAutofit/>
          </a:bodyPr>
          <a:lstStyle/>
          <a:p>
            <a:pPr marL="0" marR="0" lvl="0" indent="0" algn="l" rtl="0">
              <a:lnSpc>
                <a:spcPct val="140000"/>
              </a:lnSpc>
              <a:spcBef>
                <a:spcPts val="0"/>
              </a:spcBef>
              <a:spcAft>
                <a:spcPts val="0"/>
              </a:spcAft>
              <a:buClr>
                <a:srgbClr val="000000"/>
              </a:buClr>
              <a:buSzPts val="700"/>
              <a:buFont typeface="Arial" panose="020B0604020202020204"/>
              <a:buNone/>
            </a:pPr>
            <a:r>
              <a:rPr lang="en-GB" sz="600" b="0" i="0" u="none" strike="noStrike" cap="none">
                <a:solidFill>
                  <a:schemeClr val="lt1"/>
                </a:solidFill>
                <a:latin typeface="Roboto" panose="02000000000000000000"/>
                <a:ea typeface="Roboto" panose="02000000000000000000"/>
                <a:cs typeface="Roboto" panose="02000000000000000000"/>
                <a:sym typeface="Roboto" panose="02000000000000000000"/>
              </a:rPr>
              <a:t>This work is licensed under the </a:t>
            </a:r>
            <a:r>
              <a:rPr lang="en-GB" sz="600" b="0" i="0" u="sng" strike="noStrike" cap="none">
                <a:solidFill>
                  <a:schemeClr val="hlink"/>
                </a:solidFill>
                <a:latin typeface="Roboto" panose="02000000000000000000"/>
                <a:ea typeface="Roboto" panose="02000000000000000000"/>
                <a:cs typeface="Roboto" panose="02000000000000000000"/>
                <a:sym typeface="Roboto" panose="02000000000000000000"/>
                <a:hlinkClick r:id="rId3"/>
              </a:rPr>
              <a:t>Apache 2.0 License</a:t>
            </a:r>
            <a:endParaRPr sz="6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a:t>Add animation</a:t>
            </a:r>
            <a:endParaRPr lang="en-IN" sz="3100"/>
          </a:p>
        </p:txBody>
      </p:sp>
      <p:sp>
        <p:nvSpPr>
          <p:cNvPr id="5" name="Text Box 4"/>
          <p:cNvSpPr txBox="1"/>
          <p:nvPr/>
        </p:nvSpPr>
        <p:spPr>
          <a:xfrm>
            <a:off x="0" y="828675"/>
            <a:ext cx="4087495" cy="2676525"/>
          </a:xfrm>
          <a:prstGeom prst="rect">
            <a:avLst/>
          </a:prstGeom>
          <a:noFill/>
        </p:spPr>
        <p:txBody>
          <a:bodyPr wrap="square" rtlCol="0">
            <a:spAutoFit/>
          </a:bodyPr>
          <a:p>
            <a:r>
              <a:rPr b="1" i="1"/>
              <a:t>Spring effect</a:t>
            </a:r>
            <a:endParaRPr b="1" i="1"/>
          </a:p>
          <a:p/>
          <a:p>
            <a:r>
              <a:t>Spring force is guided by the following two properties:</a:t>
            </a:r>
          </a:p>
          <a:p/>
          <a:p/>
          <a:p/>
          <a:p/>
          <a:p/>
          <a:p>
            <a:r>
              <a:rPr b="1"/>
              <a:t>Stiffness level:</a:t>
            </a:r>
            <a:r>
              <a:t> The stiffness of the spring, that is, how fast the spring moves toward the end.</a:t>
            </a:r>
          </a:p>
          <a:p>
            <a:endParaRPr lang="en-US"/>
          </a:p>
        </p:txBody>
      </p:sp>
      <p:pic>
        <p:nvPicPr>
          <p:cNvPr id="2" name="Picture 1" descr="anime - Copy"/>
          <p:cNvPicPr>
            <a:picLocks noChangeAspect="1"/>
          </p:cNvPicPr>
          <p:nvPr/>
        </p:nvPicPr>
        <p:blipFill>
          <a:blip r:embed="rId1"/>
          <a:stretch>
            <a:fillRect/>
          </a:stretch>
        </p:blipFill>
        <p:spPr>
          <a:xfrm>
            <a:off x="6824345" y="184150"/>
            <a:ext cx="2121535" cy="3150235"/>
          </a:xfrm>
          <a:prstGeom prst="rect">
            <a:avLst/>
          </a:prstGeom>
        </p:spPr>
      </p:pic>
      <p:sp>
        <p:nvSpPr>
          <p:cNvPr id="3" name="Text Box 2"/>
          <p:cNvSpPr txBox="1"/>
          <p:nvPr/>
        </p:nvSpPr>
        <p:spPr>
          <a:xfrm>
            <a:off x="6809105" y="3334385"/>
            <a:ext cx="2152015" cy="306705"/>
          </a:xfrm>
          <a:prstGeom prst="rect">
            <a:avLst/>
          </a:prstGeom>
          <a:noFill/>
        </p:spPr>
        <p:txBody>
          <a:bodyPr wrap="square" rtlCol="0" anchor="t">
            <a:spAutoFit/>
          </a:bodyPr>
          <a:p>
            <a:pPr lvl="3" algn="r"/>
            <a:r>
              <a:rPr lang="en-US"/>
              <a:t>Very low Stiffness</a:t>
            </a:r>
            <a:endParaRPr lang="en-US"/>
          </a:p>
        </p:txBody>
      </p:sp>
      <p:pic>
        <p:nvPicPr>
          <p:cNvPr id="103" name="Picture 102"/>
          <p:cNvPicPr/>
          <p:nvPr/>
        </p:nvPicPr>
        <p:blipFill>
          <a:blip r:embed="rId2"/>
          <a:stretch>
            <a:fillRect/>
          </a:stretch>
        </p:blipFill>
        <p:spPr>
          <a:xfrm>
            <a:off x="4491355" y="184150"/>
            <a:ext cx="2219325" cy="3150235"/>
          </a:xfrm>
          <a:prstGeom prst="rect">
            <a:avLst/>
          </a:prstGeom>
          <a:noFill/>
          <a:ln w="9525">
            <a:noFill/>
          </a:ln>
        </p:spPr>
      </p:pic>
      <p:sp>
        <p:nvSpPr>
          <p:cNvPr id="4" name="Text Box 3"/>
          <p:cNvSpPr txBox="1"/>
          <p:nvPr/>
        </p:nvSpPr>
        <p:spPr>
          <a:xfrm>
            <a:off x="4558665" y="3334385"/>
            <a:ext cx="2152015" cy="306705"/>
          </a:xfrm>
          <a:prstGeom prst="rect">
            <a:avLst/>
          </a:prstGeom>
          <a:noFill/>
        </p:spPr>
        <p:txBody>
          <a:bodyPr wrap="square" rtlCol="0" anchor="t">
            <a:spAutoFit/>
          </a:bodyPr>
          <a:p>
            <a:pPr lvl="3" algn="r"/>
            <a:r>
              <a:rPr lang="en-US"/>
              <a:t>High Stiffness</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25450" y="1844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a:t>Add animation</a:t>
            </a:r>
            <a:endParaRPr lang="en-IN" sz="3100"/>
          </a:p>
        </p:txBody>
      </p:sp>
      <p:sp>
        <p:nvSpPr>
          <p:cNvPr id="2" name="Text Box 1"/>
          <p:cNvSpPr txBox="1"/>
          <p:nvPr/>
        </p:nvSpPr>
        <p:spPr>
          <a:xfrm>
            <a:off x="70485" y="784225"/>
            <a:ext cx="4087495" cy="2030095"/>
          </a:xfrm>
          <a:prstGeom prst="rect">
            <a:avLst/>
          </a:prstGeom>
          <a:noFill/>
        </p:spPr>
        <p:txBody>
          <a:bodyPr wrap="square" rtlCol="0">
            <a:spAutoFit/>
          </a:bodyPr>
          <a:p>
            <a:r>
              <a:rPr b="1" i="1"/>
              <a:t>Spring effect</a:t>
            </a:r>
            <a:endParaRPr b="1" i="1"/>
          </a:p>
          <a:p/>
          <a:p/>
          <a:p/>
          <a:p/>
          <a:p/>
          <a:p>
            <a:r>
              <a:rPr b="1">
                <a:sym typeface="+mn-ea"/>
              </a:rPr>
              <a:t>Damping ratio:</a:t>
            </a:r>
            <a:r>
              <a:rPr>
                <a:sym typeface="+mn-ea"/>
              </a:rPr>
              <a:t> The bounciness of the spring.</a:t>
            </a:r>
            <a:endParaRPr>
              <a:sym typeface="+mn-ea"/>
            </a:endParaRPr>
          </a:p>
          <a:p/>
          <a:p>
            <a:endParaRPr lang="en-US"/>
          </a:p>
        </p:txBody>
      </p:sp>
      <p:sp>
        <p:nvSpPr>
          <p:cNvPr id="3" name="Text Box 2"/>
          <p:cNvSpPr txBox="1"/>
          <p:nvPr/>
        </p:nvSpPr>
        <p:spPr>
          <a:xfrm>
            <a:off x="6809105" y="3334385"/>
            <a:ext cx="2152015" cy="306705"/>
          </a:xfrm>
          <a:prstGeom prst="rect">
            <a:avLst/>
          </a:prstGeom>
          <a:noFill/>
        </p:spPr>
        <p:txBody>
          <a:bodyPr wrap="square" rtlCol="0" anchor="t">
            <a:spAutoFit/>
          </a:bodyPr>
          <a:p>
            <a:pPr lvl="3" algn="r"/>
            <a:r>
              <a:rPr lang="en-US"/>
              <a:t>No Bounce</a:t>
            </a:r>
            <a:endParaRPr lang="en-US"/>
          </a:p>
        </p:txBody>
      </p:sp>
      <p:sp>
        <p:nvSpPr>
          <p:cNvPr id="4" name="Text Box 3"/>
          <p:cNvSpPr txBox="1"/>
          <p:nvPr/>
        </p:nvSpPr>
        <p:spPr>
          <a:xfrm>
            <a:off x="4558665" y="3334385"/>
            <a:ext cx="2152015" cy="306705"/>
          </a:xfrm>
          <a:prstGeom prst="rect">
            <a:avLst/>
          </a:prstGeom>
          <a:noFill/>
        </p:spPr>
        <p:txBody>
          <a:bodyPr wrap="square" rtlCol="0" anchor="t">
            <a:spAutoFit/>
          </a:bodyPr>
          <a:p>
            <a:pPr lvl="3" algn="r"/>
            <a:r>
              <a:rPr lang="en-US"/>
              <a:t>High Bounce</a:t>
            </a:r>
            <a:endParaRPr lang="en-US"/>
          </a:p>
        </p:txBody>
      </p:sp>
      <p:pic>
        <p:nvPicPr>
          <p:cNvPr id="104" name="Picture 103"/>
          <p:cNvPicPr/>
          <p:nvPr/>
        </p:nvPicPr>
        <p:blipFill>
          <a:blip r:embed="rId1"/>
          <a:stretch>
            <a:fillRect/>
          </a:stretch>
        </p:blipFill>
        <p:spPr>
          <a:xfrm>
            <a:off x="4488180" y="158750"/>
            <a:ext cx="2223770" cy="3175635"/>
          </a:xfrm>
          <a:prstGeom prst="rect">
            <a:avLst/>
          </a:prstGeom>
          <a:noFill/>
          <a:ln w="9525">
            <a:noFill/>
          </a:ln>
        </p:spPr>
      </p:pic>
      <p:pic>
        <p:nvPicPr>
          <p:cNvPr id="106" name="Picture 105"/>
          <p:cNvPicPr/>
          <p:nvPr/>
        </p:nvPicPr>
        <p:blipFill>
          <a:blip r:embed="rId2"/>
          <a:stretch>
            <a:fillRect/>
          </a:stretch>
        </p:blipFill>
        <p:spPr>
          <a:xfrm>
            <a:off x="6809740" y="187325"/>
            <a:ext cx="2151380" cy="314706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208305" y="159035"/>
            <a:ext cx="8269500" cy="4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100"/>
              <a:t>Add animation</a:t>
            </a:r>
            <a:endParaRPr lang="en-IN" sz="3100"/>
          </a:p>
        </p:txBody>
      </p:sp>
      <p:sp>
        <p:nvSpPr>
          <p:cNvPr id="3" name="Text Box 2"/>
          <p:cNvSpPr txBox="1"/>
          <p:nvPr/>
        </p:nvSpPr>
        <p:spPr>
          <a:xfrm>
            <a:off x="70485" y="784225"/>
            <a:ext cx="4087495" cy="1168400"/>
          </a:xfrm>
          <a:prstGeom prst="rect">
            <a:avLst/>
          </a:prstGeom>
          <a:noFill/>
        </p:spPr>
        <p:txBody>
          <a:bodyPr wrap="square" rtlCol="0">
            <a:spAutoFit/>
          </a:bodyPr>
          <a:p>
            <a:r>
              <a:rPr b="1" i="1"/>
              <a:t>Spring effect</a:t>
            </a:r>
            <a:endParaRPr b="1" i="1"/>
          </a:p>
          <a:p>
            <a:r>
              <a:rPr>
                <a:sym typeface="+mn-ea"/>
              </a:rPr>
              <a:t>run your app on an emulator or device to see your spring animation in action.</a:t>
            </a:r>
            <a:endParaRPr>
              <a:sym typeface="+mn-ea"/>
            </a:endParaRPr>
          </a:p>
          <a:p/>
          <a:p>
            <a:endParaRPr lang="en-US"/>
          </a:p>
        </p:txBody>
      </p:sp>
      <p:pic>
        <p:nvPicPr>
          <p:cNvPr id="2" name="Picture 1" descr="Animation"/>
          <p:cNvPicPr>
            <a:picLocks noChangeAspect="1"/>
          </p:cNvPicPr>
          <p:nvPr/>
        </p:nvPicPr>
        <p:blipFill>
          <a:blip r:embed="rId1"/>
          <a:stretch>
            <a:fillRect/>
          </a:stretch>
        </p:blipFill>
        <p:spPr>
          <a:xfrm>
            <a:off x="4933950" y="504825"/>
            <a:ext cx="4210050" cy="4638675"/>
          </a:xfrm>
          <a:prstGeom prst="rect">
            <a:avLst/>
          </a:prstGeom>
        </p:spPr>
      </p:pic>
      <p:pic>
        <p:nvPicPr>
          <p:cNvPr id="5" name="Picture 4"/>
          <p:cNvPicPr>
            <a:picLocks noChangeAspect="1"/>
          </p:cNvPicPr>
          <p:nvPr/>
        </p:nvPicPr>
        <p:blipFill>
          <a:blip r:embed="rId2"/>
          <a:stretch>
            <a:fillRect/>
          </a:stretch>
        </p:blipFill>
        <p:spPr>
          <a:xfrm>
            <a:off x="208280" y="1602105"/>
            <a:ext cx="4182110" cy="2734310"/>
          </a:xfrm>
          <a:prstGeom prst="roundRect">
            <a:avLst>
              <a:gd name="adj" fmla="val 5666"/>
            </a:avLst>
          </a:prstGeom>
        </p:spPr>
      </p:pic>
      <p:sp>
        <p:nvSpPr>
          <p:cNvPr id="6" name="Rounded Rectangle 5"/>
          <p:cNvSpPr/>
          <p:nvPr/>
        </p:nvSpPr>
        <p:spPr>
          <a:xfrm>
            <a:off x="843280" y="2889250"/>
            <a:ext cx="3303905" cy="857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Curved Connector 6"/>
          <p:cNvCxnSpPr>
            <a:stCxn id="6" idx="3"/>
          </p:cNvCxnSpPr>
          <p:nvPr/>
        </p:nvCxnSpPr>
        <p:spPr>
          <a:xfrm flipV="1">
            <a:off x="4147185" y="2545080"/>
            <a:ext cx="989330" cy="77279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pic>
        <p:nvPicPr>
          <p:cNvPr id="2" name="Picture 1"/>
          <p:cNvPicPr>
            <a:picLocks noChangeAspect="1"/>
          </p:cNvPicPr>
          <p:nvPr/>
        </p:nvPicPr>
        <p:blipFill>
          <a:blip r:embed="rId1"/>
          <a:stretch>
            <a:fillRect/>
          </a:stretch>
        </p:blipFill>
        <p:spPr>
          <a:xfrm>
            <a:off x="3472815" y="1998980"/>
            <a:ext cx="5556885" cy="2265045"/>
          </a:xfrm>
          <a:prstGeom prst="rect">
            <a:avLst/>
          </a:prstGeom>
        </p:spPr>
      </p:pic>
      <p:pic>
        <p:nvPicPr>
          <p:cNvPr id="6" name="Picture 5"/>
          <p:cNvPicPr>
            <a:picLocks noChangeAspect="1"/>
          </p:cNvPicPr>
          <p:nvPr/>
        </p:nvPicPr>
        <p:blipFill>
          <a:blip r:embed="rId2"/>
          <a:stretch>
            <a:fillRect/>
          </a:stretch>
        </p:blipFill>
        <p:spPr>
          <a:xfrm>
            <a:off x="0" y="762000"/>
            <a:ext cx="3284220" cy="4381500"/>
          </a:xfrm>
          <a:prstGeom prst="rect">
            <a:avLst/>
          </a:prstGeom>
        </p:spPr>
      </p:pic>
      <p:sp>
        <p:nvSpPr>
          <p:cNvPr id="7" name="Text Box 6"/>
          <p:cNvSpPr txBox="1"/>
          <p:nvPr/>
        </p:nvSpPr>
        <p:spPr>
          <a:xfrm>
            <a:off x="3575050" y="1174750"/>
            <a:ext cx="1202055" cy="306705"/>
          </a:xfrm>
          <a:prstGeom prst="rect">
            <a:avLst/>
          </a:prstGeom>
          <a:noFill/>
        </p:spPr>
        <p:txBody>
          <a:bodyPr wrap="none" rtlCol="0">
            <a:spAutoFit/>
          </a:bodyPr>
          <a:p>
            <a:pPr algn="l"/>
            <a:r>
              <a:rPr lang="en-IN" altLang="en-US"/>
              <a:t>color palette </a:t>
            </a:r>
            <a:endParaRPr lang="en-IN" altLang="en-US"/>
          </a:p>
        </p:txBody>
      </p:sp>
      <p:sp>
        <p:nvSpPr>
          <p:cNvPr id="8" name="Text Box 7"/>
          <p:cNvSpPr txBox="1"/>
          <p:nvPr/>
        </p:nvSpPr>
        <p:spPr>
          <a:xfrm>
            <a:off x="3575050" y="1481455"/>
            <a:ext cx="4363085" cy="460375"/>
          </a:xfrm>
          <a:prstGeom prst="rect">
            <a:avLst/>
          </a:prstGeom>
          <a:noFill/>
        </p:spPr>
        <p:txBody>
          <a:bodyPr wrap="none" rtlCol="0">
            <a:spAutoFit/>
          </a:bodyPr>
          <a:p>
            <a:pPr algn="l"/>
            <a:r>
              <a:rPr lang="en-US" sz="1200"/>
              <a:t>Below is the color palette for light theme, as chosen by the </a:t>
            </a:r>
            <a:r>
              <a:rPr lang="en-IN" altLang="en-US" sz="1200"/>
              <a:t>us</a:t>
            </a:r>
            <a:r>
              <a:rPr lang="en-US" sz="1200"/>
              <a:t>.</a:t>
            </a:r>
            <a:endParaRPr lang="en-US" sz="1200"/>
          </a:p>
          <a:p>
            <a:pPr algn="l"/>
            <a:endParaRPr lang="en-US"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pic>
        <p:nvPicPr>
          <p:cNvPr id="6" name="Picture 5"/>
          <p:cNvPicPr>
            <a:picLocks noChangeAspect="1"/>
          </p:cNvPicPr>
          <p:nvPr/>
        </p:nvPicPr>
        <p:blipFill>
          <a:blip r:embed="rId1"/>
          <a:stretch>
            <a:fillRect/>
          </a:stretch>
        </p:blipFill>
        <p:spPr>
          <a:xfrm>
            <a:off x="0" y="762000"/>
            <a:ext cx="3284220" cy="4381500"/>
          </a:xfrm>
          <a:prstGeom prst="rect">
            <a:avLst/>
          </a:prstGeom>
        </p:spPr>
      </p:pic>
      <p:sp>
        <p:nvSpPr>
          <p:cNvPr id="7" name="Text Box 6"/>
          <p:cNvSpPr txBox="1"/>
          <p:nvPr/>
        </p:nvSpPr>
        <p:spPr>
          <a:xfrm>
            <a:off x="3467735" y="1272540"/>
            <a:ext cx="1172210" cy="306705"/>
          </a:xfrm>
          <a:prstGeom prst="rect">
            <a:avLst/>
          </a:prstGeom>
          <a:noFill/>
        </p:spPr>
        <p:txBody>
          <a:bodyPr wrap="none" rtlCol="0">
            <a:spAutoFit/>
          </a:bodyPr>
          <a:p>
            <a:pPr algn="l"/>
            <a:r>
              <a:rPr lang="en-IN" altLang="en-US"/>
              <a:t>Typography </a:t>
            </a:r>
            <a:endParaRPr lang="en-IN" altLang="en-US"/>
          </a:p>
        </p:txBody>
      </p:sp>
      <p:pic>
        <p:nvPicPr>
          <p:cNvPr id="2" name="Picture 1"/>
          <p:cNvPicPr>
            <a:picLocks noChangeAspect="1"/>
          </p:cNvPicPr>
          <p:nvPr/>
        </p:nvPicPr>
        <p:blipFill>
          <a:blip r:embed="rId2"/>
          <a:stretch>
            <a:fillRect/>
          </a:stretch>
        </p:blipFill>
        <p:spPr>
          <a:xfrm>
            <a:off x="3575050" y="3241040"/>
            <a:ext cx="5728970" cy="715010"/>
          </a:xfrm>
          <a:prstGeom prst="rect">
            <a:avLst/>
          </a:prstGeom>
        </p:spPr>
      </p:pic>
      <p:sp>
        <p:nvSpPr>
          <p:cNvPr id="3" name="Text Box 2"/>
          <p:cNvSpPr txBox="1"/>
          <p:nvPr/>
        </p:nvSpPr>
        <p:spPr>
          <a:xfrm>
            <a:off x="3467735" y="1811020"/>
            <a:ext cx="4159885" cy="275590"/>
          </a:xfrm>
          <a:prstGeom prst="rect">
            <a:avLst/>
          </a:prstGeom>
          <a:noFill/>
        </p:spPr>
        <p:txBody>
          <a:bodyPr wrap="none" rtlCol="0">
            <a:spAutoFit/>
          </a:bodyPr>
          <a:p>
            <a:pPr algn="l"/>
            <a:r>
              <a:rPr lang="en-IN" altLang="en-US" sz="1200">
                <a:sym typeface="+mn-ea"/>
              </a:rPr>
              <a:t>Below are the fonts for the app, as chosen by the designer.</a:t>
            </a:r>
            <a:endParaRPr lang="en-IN" altLang="en-US" sz="1200">
              <a:sym typeface="+mn-ea"/>
            </a:endParaRPr>
          </a:p>
        </p:txBody>
      </p:sp>
      <p:pic>
        <p:nvPicPr>
          <p:cNvPr id="4" name="Picture 3"/>
          <p:cNvPicPr>
            <a:picLocks noChangeAspect="1"/>
          </p:cNvPicPr>
          <p:nvPr/>
        </p:nvPicPr>
        <p:blipFill>
          <a:blip r:embed="rId3"/>
          <a:stretch>
            <a:fillRect/>
          </a:stretch>
        </p:blipFill>
        <p:spPr>
          <a:xfrm>
            <a:off x="3575050" y="2928620"/>
            <a:ext cx="3459480" cy="160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7" name="Text Box 6"/>
          <p:cNvSpPr txBox="1"/>
          <p:nvPr/>
        </p:nvSpPr>
        <p:spPr>
          <a:xfrm>
            <a:off x="588645" y="923290"/>
            <a:ext cx="1413510" cy="306705"/>
          </a:xfrm>
          <a:prstGeom prst="rect">
            <a:avLst/>
          </a:prstGeom>
          <a:noFill/>
        </p:spPr>
        <p:txBody>
          <a:bodyPr wrap="square" rtlCol="0">
            <a:spAutoFit/>
          </a:bodyPr>
          <a:p>
            <a:pPr algn="l"/>
            <a:r>
              <a:rPr lang="en-IN" altLang="en-US"/>
              <a:t>Add color</a:t>
            </a:r>
            <a:endParaRPr lang="en-IN" altLang="en-US"/>
          </a:p>
        </p:txBody>
      </p:sp>
      <p:sp>
        <p:nvSpPr>
          <p:cNvPr id="2" name="Text Box 1"/>
          <p:cNvSpPr txBox="1"/>
          <p:nvPr/>
        </p:nvSpPr>
        <p:spPr>
          <a:xfrm>
            <a:off x="588645" y="1301750"/>
            <a:ext cx="8554720" cy="737235"/>
          </a:xfrm>
          <a:prstGeom prst="rect">
            <a:avLst/>
          </a:prstGeom>
          <a:noFill/>
        </p:spPr>
        <p:txBody>
          <a:bodyPr wrap="square" rtlCol="0">
            <a:spAutoFit/>
          </a:bodyPr>
          <a:p>
            <a:pPr algn="l"/>
            <a:r>
              <a:rPr lang="en-US"/>
              <a:t>Open the Color.kt file. This file is used to add colors to your app's color palette. There are already a few colors added that map to the default color palette. Add in these new colors needed for the Woof app color palette under the colors that are already included.</a:t>
            </a:r>
            <a:endParaRPr lang="en-US"/>
          </a:p>
        </p:txBody>
      </p:sp>
      <p:pic>
        <p:nvPicPr>
          <p:cNvPr id="9" name="Picture 8"/>
          <p:cNvPicPr>
            <a:picLocks noChangeAspect="1"/>
          </p:cNvPicPr>
          <p:nvPr/>
        </p:nvPicPr>
        <p:blipFill>
          <a:blip r:embed="rId1"/>
          <a:stretch>
            <a:fillRect/>
          </a:stretch>
        </p:blipFill>
        <p:spPr>
          <a:xfrm>
            <a:off x="588645" y="2022475"/>
            <a:ext cx="7058025" cy="2683510"/>
          </a:xfrm>
          <a:prstGeom prst="roundRect">
            <a:avLst>
              <a:gd name="adj" fmla="val 10127"/>
            </a:avLst>
          </a:prstGeom>
        </p:spPr>
      </p:pic>
      <p:sp>
        <p:nvSpPr>
          <p:cNvPr id="10" name="Rounded Rectangle 9"/>
          <p:cNvSpPr/>
          <p:nvPr/>
        </p:nvSpPr>
        <p:spPr>
          <a:xfrm>
            <a:off x="1254760" y="2981960"/>
            <a:ext cx="791210" cy="2355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2" name="Text Box 1"/>
          <p:cNvSpPr txBox="1"/>
          <p:nvPr/>
        </p:nvSpPr>
        <p:spPr>
          <a:xfrm>
            <a:off x="304165" y="935355"/>
            <a:ext cx="8554085" cy="306705"/>
          </a:xfrm>
          <a:prstGeom prst="rect">
            <a:avLst/>
          </a:prstGeom>
          <a:noFill/>
        </p:spPr>
        <p:txBody>
          <a:bodyPr wrap="none" rtlCol="0">
            <a:spAutoFit/>
          </a:bodyPr>
          <a:p>
            <a:pPr algn="l"/>
            <a:r>
              <a:rPr lang="en-US"/>
              <a:t>Open the Theme.kt file, and replace LightColorPalette with the code below, adding the colors to their slots.</a:t>
            </a:r>
            <a:endParaRPr lang="en-US"/>
          </a:p>
        </p:txBody>
      </p:sp>
      <p:pic>
        <p:nvPicPr>
          <p:cNvPr id="3" name="Picture 2"/>
          <p:cNvPicPr>
            <a:picLocks noChangeAspect="1"/>
          </p:cNvPicPr>
          <p:nvPr/>
        </p:nvPicPr>
        <p:blipFill>
          <a:blip r:embed="rId1"/>
          <a:stretch>
            <a:fillRect/>
          </a:stretch>
        </p:blipFill>
        <p:spPr>
          <a:xfrm>
            <a:off x="304165" y="1387475"/>
            <a:ext cx="4260850" cy="1722120"/>
          </a:xfrm>
          <a:prstGeom prst="roundRect">
            <a:avLst/>
          </a:prstGeom>
        </p:spPr>
      </p:pic>
      <p:sp>
        <p:nvSpPr>
          <p:cNvPr id="4" name="Text Box 3"/>
          <p:cNvSpPr txBox="1"/>
          <p:nvPr/>
        </p:nvSpPr>
        <p:spPr>
          <a:xfrm>
            <a:off x="4966970" y="2015490"/>
            <a:ext cx="3954145" cy="953135"/>
          </a:xfrm>
          <a:prstGeom prst="rect">
            <a:avLst/>
          </a:prstGeom>
          <a:noFill/>
        </p:spPr>
        <p:txBody>
          <a:bodyPr wrap="square" rtlCol="0">
            <a:spAutoFit/>
          </a:bodyPr>
          <a:p>
            <a:pPr algn="l"/>
            <a:r>
              <a:rPr lang="en-IN" altLang="en-US"/>
              <a:t>In </a:t>
            </a:r>
            <a:r>
              <a:rPr lang="en-US"/>
              <a:t>TableKIITTheme() sets colors in the MaterialTheme object to either the light color palette if it's false, or the dark color palette if it's true.</a:t>
            </a:r>
            <a:endParaRPr lang="en-US"/>
          </a:p>
        </p:txBody>
      </p:sp>
      <p:pic>
        <p:nvPicPr>
          <p:cNvPr id="5" name="Picture 4"/>
          <p:cNvPicPr>
            <a:picLocks noChangeAspect="1"/>
          </p:cNvPicPr>
          <p:nvPr/>
        </p:nvPicPr>
        <p:blipFill>
          <a:blip r:embed="rId2"/>
          <a:stretch>
            <a:fillRect/>
          </a:stretch>
        </p:blipFill>
        <p:spPr>
          <a:xfrm>
            <a:off x="5065395" y="2968625"/>
            <a:ext cx="3415665" cy="2093595"/>
          </a:xfrm>
          <a:prstGeom prst="roundRect">
            <a:avLst>
              <a:gd name="adj" fmla="val 8086"/>
            </a:avLst>
          </a:prstGeom>
        </p:spPr>
      </p:pic>
      <p:sp>
        <p:nvSpPr>
          <p:cNvPr id="6" name="Rounded Rectangle 5"/>
          <p:cNvSpPr/>
          <p:nvPr/>
        </p:nvSpPr>
        <p:spPr>
          <a:xfrm>
            <a:off x="5248275" y="3575050"/>
            <a:ext cx="1750060" cy="372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4" name="Text Box 3"/>
          <p:cNvSpPr txBox="1"/>
          <p:nvPr/>
        </p:nvSpPr>
        <p:spPr>
          <a:xfrm>
            <a:off x="158115" y="905510"/>
            <a:ext cx="8827770" cy="1168400"/>
          </a:xfrm>
          <a:prstGeom prst="rect">
            <a:avLst/>
          </a:prstGeom>
          <a:noFill/>
        </p:spPr>
        <p:txBody>
          <a:bodyPr wrap="square" rtlCol="0">
            <a:spAutoFit/>
          </a:bodyPr>
          <a:p>
            <a:pPr algn="l"/>
            <a:r>
              <a:rPr lang="en-US"/>
              <a:t>Now that the colors are added, it's time to use them in different areas of the app. You will use the:</a:t>
            </a:r>
            <a:endParaRPr lang="en-US"/>
          </a:p>
          <a:p>
            <a:pPr algn="l"/>
            <a:endParaRPr lang="en-US"/>
          </a:p>
          <a:p>
            <a:pPr algn="l"/>
            <a:r>
              <a:rPr lang="en-US" b="1"/>
              <a:t>background color</a:t>
            </a:r>
            <a:r>
              <a:rPr lang="en-US"/>
              <a:t> for the background of the list.</a:t>
            </a:r>
            <a:endParaRPr lang="en-US"/>
          </a:p>
          <a:p>
            <a:pPr algn="l"/>
            <a:r>
              <a:rPr lang="en-US" b="1"/>
              <a:t>surface color</a:t>
            </a:r>
            <a:r>
              <a:rPr lang="en-US"/>
              <a:t> for the background of the list item, to make it stand out from the background color of the list.</a:t>
            </a:r>
            <a:endParaRPr lang="en-US"/>
          </a:p>
          <a:p>
            <a:pPr algn="l"/>
            <a:r>
              <a:rPr lang="en-US" b="1"/>
              <a:t>onSurface color</a:t>
            </a:r>
            <a:r>
              <a:rPr lang="en-US"/>
              <a:t> for the text, to make it readable against the list item color.</a:t>
            </a:r>
            <a:endParaRPr lang="en-US"/>
          </a:p>
        </p:txBody>
      </p:sp>
      <p:pic>
        <p:nvPicPr>
          <p:cNvPr id="2" name="Picture 1"/>
          <p:cNvPicPr>
            <a:picLocks noChangeAspect="1"/>
          </p:cNvPicPr>
          <p:nvPr/>
        </p:nvPicPr>
        <p:blipFill>
          <a:blip r:embed="rId1"/>
          <a:stretch>
            <a:fillRect/>
          </a:stretch>
        </p:blipFill>
        <p:spPr>
          <a:xfrm>
            <a:off x="158115" y="2073910"/>
            <a:ext cx="6804660" cy="2651760"/>
          </a:xfrm>
          <a:prstGeom prst="roundRect">
            <a:avLst>
              <a:gd name="adj" fmla="val 9506"/>
            </a:avLst>
          </a:prstGeom>
        </p:spPr>
      </p:pic>
      <p:sp>
        <p:nvSpPr>
          <p:cNvPr id="3" name="Rounded Rectangle 2"/>
          <p:cNvSpPr/>
          <p:nvPr/>
        </p:nvSpPr>
        <p:spPr>
          <a:xfrm>
            <a:off x="3331210" y="3491230"/>
            <a:ext cx="223647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pic>
        <p:nvPicPr>
          <p:cNvPr id="4" name="Picture 3"/>
          <p:cNvPicPr>
            <a:picLocks noChangeAspect="1"/>
          </p:cNvPicPr>
          <p:nvPr/>
        </p:nvPicPr>
        <p:blipFill>
          <a:blip r:embed="rId1"/>
          <a:srcRect r="1835"/>
          <a:stretch>
            <a:fillRect/>
          </a:stretch>
        </p:blipFill>
        <p:spPr>
          <a:xfrm>
            <a:off x="5596890" y="929640"/>
            <a:ext cx="3261360" cy="4213860"/>
          </a:xfrm>
          <a:prstGeom prst="rect">
            <a:avLst/>
          </a:prstGeom>
        </p:spPr>
      </p:pic>
      <p:pic>
        <p:nvPicPr>
          <p:cNvPr id="6" name="Picture 5"/>
          <p:cNvPicPr>
            <a:picLocks noChangeAspect="1"/>
          </p:cNvPicPr>
          <p:nvPr/>
        </p:nvPicPr>
        <p:blipFill>
          <a:blip r:embed="rId2"/>
          <a:stretch>
            <a:fillRect/>
          </a:stretch>
        </p:blipFill>
        <p:spPr>
          <a:xfrm>
            <a:off x="588645" y="1760855"/>
            <a:ext cx="4396740" cy="1059180"/>
          </a:xfrm>
          <a:prstGeom prst="rect">
            <a:avLst/>
          </a:prstGeom>
        </p:spPr>
      </p:pic>
      <p:sp>
        <p:nvSpPr>
          <p:cNvPr id="7" name="Rounded Rectangle 6"/>
          <p:cNvSpPr/>
          <p:nvPr/>
        </p:nvSpPr>
        <p:spPr>
          <a:xfrm>
            <a:off x="973455" y="2296795"/>
            <a:ext cx="3848735" cy="327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Straight Arrow Connector 7"/>
          <p:cNvCxnSpPr>
            <a:stCxn id="7" idx="3"/>
          </p:cNvCxnSpPr>
          <p:nvPr/>
        </p:nvCxnSpPr>
        <p:spPr>
          <a:xfrm>
            <a:off x="4822190" y="2460625"/>
            <a:ext cx="2647315" cy="62738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a:srcRect t="25498" b="9640"/>
          <a:stretch>
            <a:fillRect/>
          </a:stretch>
        </p:blipFill>
        <p:spPr>
          <a:xfrm>
            <a:off x="60960" y="3016250"/>
            <a:ext cx="5535930" cy="1399540"/>
          </a:xfrm>
          <a:prstGeom prst="roundRect">
            <a:avLst>
              <a:gd name="adj" fmla="val 9506"/>
            </a:avLst>
          </a:prstGeom>
        </p:spPr>
      </p:pic>
      <p:sp>
        <p:nvSpPr>
          <p:cNvPr id="10" name="Rounded Rectangle 9"/>
          <p:cNvSpPr/>
          <p:nvPr/>
        </p:nvSpPr>
        <p:spPr>
          <a:xfrm>
            <a:off x="280670" y="3582670"/>
            <a:ext cx="4214495" cy="250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1" name="Straight Arrow Connector 10"/>
          <p:cNvCxnSpPr>
            <a:stCxn id="10" idx="3"/>
          </p:cNvCxnSpPr>
          <p:nvPr/>
        </p:nvCxnSpPr>
        <p:spPr>
          <a:xfrm>
            <a:off x="4495165" y="3708400"/>
            <a:ext cx="3735070" cy="49022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4" name="Text Box 3"/>
          <p:cNvSpPr txBox="1"/>
          <p:nvPr/>
        </p:nvSpPr>
        <p:spPr>
          <a:xfrm>
            <a:off x="588645" y="767715"/>
            <a:ext cx="1034415" cy="306705"/>
          </a:xfrm>
          <a:prstGeom prst="rect">
            <a:avLst/>
          </a:prstGeom>
          <a:noFill/>
        </p:spPr>
        <p:txBody>
          <a:bodyPr wrap="none" rtlCol="0">
            <a:spAutoFit/>
          </a:bodyPr>
          <a:p>
            <a:pPr algn="l"/>
            <a:r>
              <a:rPr lang="en-US" b="1"/>
              <a:t>Add shape</a:t>
            </a:r>
            <a:endParaRPr lang="en-US" b="1"/>
          </a:p>
        </p:txBody>
      </p:sp>
      <p:pic>
        <p:nvPicPr>
          <p:cNvPr id="2" name="Picture 1"/>
          <p:cNvPicPr>
            <a:picLocks noChangeAspect="1"/>
          </p:cNvPicPr>
          <p:nvPr/>
        </p:nvPicPr>
        <p:blipFill>
          <a:blip r:embed="rId1"/>
          <a:stretch>
            <a:fillRect/>
          </a:stretch>
        </p:blipFill>
        <p:spPr>
          <a:xfrm>
            <a:off x="588645" y="1185545"/>
            <a:ext cx="3735705" cy="819150"/>
          </a:xfrm>
          <a:prstGeom prst="rect">
            <a:avLst/>
          </a:prstGeom>
        </p:spPr>
      </p:pic>
      <p:cxnSp>
        <p:nvCxnSpPr>
          <p:cNvPr id="3" name="Straight Arrow Connector 2"/>
          <p:cNvCxnSpPr/>
          <p:nvPr/>
        </p:nvCxnSpPr>
        <p:spPr>
          <a:xfrm>
            <a:off x="4510405" y="1595755"/>
            <a:ext cx="426085"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736600" y="1358900"/>
            <a:ext cx="1869440" cy="471805"/>
          </a:xfrm>
          <a:prstGeom prst="rect">
            <a:avLst/>
          </a:prstGeom>
        </p:spPr>
      </p:pic>
      <p:pic>
        <p:nvPicPr>
          <p:cNvPr id="12" name="Picture 11"/>
          <p:cNvPicPr>
            <a:picLocks noChangeAspect="1"/>
          </p:cNvPicPr>
          <p:nvPr/>
        </p:nvPicPr>
        <p:blipFill>
          <a:blip r:embed="rId3"/>
          <a:stretch>
            <a:fillRect/>
          </a:stretch>
        </p:blipFill>
        <p:spPr>
          <a:xfrm>
            <a:off x="5162550" y="1176655"/>
            <a:ext cx="3649980" cy="837565"/>
          </a:xfrm>
          <a:prstGeom prst="rect">
            <a:avLst/>
          </a:prstGeom>
        </p:spPr>
      </p:pic>
      <p:pic>
        <p:nvPicPr>
          <p:cNvPr id="13" name="Picture 12"/>
          <p:cNvPicPr>
            <a:picLocks noChangeAspect="1"/>
          </p:cNvPicPr>
          <p:nvPr/>
        </p:nvPicPr>
        <p:blipFill>
          <a:blip r:embed="rId4"/>
          <a:stretch>
            <a:fillRect/>
          </a:stretch>
        </p:blipFill>
        <p:spPr>
          <a:xfrm>
            <a:off x="5358130" y="1358900"/>
            <a:ext cx="1728470" cy="560705"/>
          </a:xfrm>
          <a:prstGeom prst="rect">
            <a:avLst/>
          </a:prstGeom>
        </p:spPr>
      </p:pic>
      <p:sp>
        <p:nvSpPr>
          <p:cNvPr id="14" name="Text Box 13"/>
          <p:cNvSpPr txBox="1"/>
          <p:nvPr/>
        </p:nvSpPr>
        <p:spPr>
          <a:xfrm>
            <a:off x="588645" y="2129155"/>
            <a:ext cx="8486140" cy="737235"/>
          </a:xfrm>
          <a:prstGeom prst="rect">
            <a:avLst/>
          </a:prstGeom>
          <a:noFill/>
        </p:spPr>
        <p:txBody>
          <a:bodyPr wrap="square" rtlCol="0">
            <a:spAutoFit/>
          </a:bodyPr>
          <a:p>
            <a:pPr algn="l"/>
            <a:r>
              <a:rPr lang="en-US"/>
              <a:t>By default, all the shapes in your app are rectangular. However, applying a shape can change so much about the look and feel of a composable. Shapes direct attention, identify components, communicate state, and express brand.</a:t>
            </a:r>
            <a:endParaRPr lang="en-US"/>
          </a:p>
        </p:txBody>
      </p:sp>
      <p:pic>
        <p:nvPicPr>
          <p:cNvPr id="15" name="Picture 14"/>
          <p:cNvPicPr>
            <a:picLocks noChangeAspect="1"/>
          </p:cNvPicPr>
          <p:nvPr/>
        </p:nvPicPr>
        <p:blipFill>
          <a:blip r:embed="rId5"/>
          <a:stretch>
            <a:fillRect/>
          </a:stretch>
        </p:blipFill>
        <p:spPr>
          <a:xfrm>
            <a:off x="2755900" y="2621915"/>
            <a:ext cx="6174740" cy="1995805"/>
          </a:xfrm>
          <a:prstGeom prst="roundRect">
            <a:avLst/>
          </a:prstGeom>
        </p:spPr>
      </p:pic>
      <p:sp>
        <p:nvSpPr>
          <p:cNvPr id="16" name="Rounded Rectangle 15"/>
          <p:cNvSpPr/>
          <p:nvPr/>
        </p:nvSpPr>
        <p:spPr>
          <a:xfrm>
            <a:off x="6153785" y="3970655"/>
            <a:ext cx="2343150" cy="2203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43" name="Shape 243"/>
        <p:cNvGrpSpPr/>
        <p:nvPr/>
      </p:nvGrpSpPr>
      <p:grpSpPr>
        <a:xfrm>
          <a:off x="0" y="0"/>
          <a:ext cx="0" cy="0"/>
          <a:chOff x="0" y="0"/>
          <a:chExt cx="0" cy="0"/>
        </a:xfrm>
      </p:grpSpPr>
      <p:sp>
        <p:nvSpPr>
          <p:cNvPr id="245" name="Google Shape;245;p54"/>
          <p:cNvSpPr txBox="1"/>
          <p:nvPr/>
        </p:nvSpPr>
        <p:spPr>
          <a:xfrm>
            <a:off x="1247775" y="121920"/>
            <a:ext cx="7212330" cy="1310005"/>
          </a:xfrm>
          <a:prstGeom prst="rect">
            <a:avLst/>
          </a:prstGeom>
          <a:noFill/>
          <a:ln>
            <a:noFill/>
          </a:ln>
        </p:spPr>
        <p:txBody>
          <a:bodyPr spcFirstLastPara="1" wrap="square" lIns="91425" tIns="91425" rIns="91425" bIns="91425" anchor="ctr" anchorCtr="0">
            <a:noAutofit/>
          </a:bodyPr>
          <a:lstStyle/>
          <a:p>
            <a:pPr marL="0" indent="0" algn="ctr">
              <a:buClr>
                <a:srgbClr val="000000"/>
              </a:buClr>
              <a:buSzPts val="1100"/>
              <a:buFont typeface="Arial" panose="020B0604020202020204"/>
              <a:buNone/>
            </a:pPr>
            <a:r>
              <a:rPr lang="en-IN" altLang="en-GB" sz="2700" b="1">
                <a:latin typeface="Roboto" panose="02000000000000000000"/>
                <a:ea typeface="Roboto" panose="02000000000000000000"/>
                <a:cs typeface="Roboto" panose="02000000000000000000"/>
                <a:sym typeface="Roboto" panose="02000000000000000000"/>
              </a:rPr>
              <a:t>What are we going to build?</a:t>
            </a:r>
            <a:endParaRPr lang="en-IN" altLang="en-GB" sz="2700" b="1">
              <a:latin typeface="Roboto" panose="02000000000000000000"/>
              <a:ea typeface="Roboto" panose="02000000000000000000"/>
              <a:cs typeface="Roboto" panose="02000000000000000000"/>
              <a:sym typeface="Roboto" panose="02000000000000000000"/>
            </a:endParaRPr>
          </a:p>
        </p:txBody>
      </p:sp>
      <p:pic>
        <p:nvPicPr>
          <p:cNvPr id="248" name="Google Shape;248;p54"/>
          <p:cNvPicPr preferRelativeResize="0"/>
          <p:nvPr/>
        </p:nvPicPr>
        <p:blipFill>
          <a:blip r:embed="rId1"/>
          <a:stretch>
            <a:fillRect/>
          </a:stretch>
        </p:blipFill>
        <p:spPr>
          <a:xfrm>
            <a:off x="410200" y="122125"/>
            <a:ext cx="1733825" cy="298925"/>
          </a:xfrm>
          <a:prstGeom prst="rect">
            <a:avLst/>
          </a:prstGeom>
          <a:noFill/>
          <a:ln>
            <a:noFill/>
          </a:ln>
        </p:spPr>
      </p:pic>
      <p:pic>
        <p:nvPicPr>
          <p:cNvPr id="3" name="Picture 2" descr="Animation"/>
          <p:cNvPicPr>
            <a:picLocks noChangeAspect="1"/>
          </p:cNvPicPr>
          <p:nvPr/>
        </p:nvPicPr>
        <p:blipFill>
          <a:blip r:embed="rId2"/>
          <a:stretch>
            <a:fillRect/>
          </a:stretch>
        </p:blipFill>
        <p:spPr>
          <a:xfrm>
            <a:off x="3216910" y="1365250"/>
            <a:ext cx="3274060" cy="3778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2" name="Text Box 1"/>
          <p:cNvSpPr txBox="1"/>
          <p:nvPr/>
        </p:nvSpPr>
        <p:spPr>
          <a:xfrm>
            <a:off x="588645" y="767715"/>
            <a:ext cx="1034415" cy="306705"/>
          </a:xfrm>
          <a:prstGeom prst="rect">
            <a:avLst/>
          </a:prstGeom>
          <a:noFill/>
        </p:spPr>
        <p:txBody>
          <a:bodyPr wrap="none" rtlCol="0">
            <a:spAutoFit/>
          </a:bodyPr>
          <a:p>
            <a:pPr algn="l"/>
            <a:r>
              <a:rPr lang="en-US" b="1"/>
              <a:t>Add shape</a:t>
            </a:r>
            <a:endParaRPr lang="en-US" b="1"/>
          </a:p>
        </p:txBody>
      </p:sp>
      <p:sp>
        <p:nvSpPr>
          <p:cNvPr id="4" name="Text Box 3"/>
          <p:cNvSpPr txBox="1"/>
          <p:nvPr/>
        </p:nvSpPr>
        <p:spPr>
          <a:xfrm>
            <a:off x="528955" y="1193800"/>
            <a:ext cx="3652520" cy="521970"/>
          </a:xfrm>
          <a:prstGeom prst="rect">
            <a:avLst/>
          </a:prstGeom>
          <a:noFill/>
        </p:spPr>
        <p:txBody>
          <a:bodyPr wrap="square" rtlCol="0">
            <a:spAutoFit/>
          </a:bodyPr>
          <a:p>
            <a:r>
              <a:rPr lang="en-US"/>
              <a:t>Add elevation</a:t>
            </a:r>
            <a:r>
              <a:rPr lang="en-IN" altLang="en-US"/>
              <a:t> and padding</a:t>
            </a:r>
            <a:r>
              <a:rPr lang="en-US"/>
              <a:t> for the list item</a:t>
            </a:r>
            <a:endParaRPr lang="en-US"/>
          </a:p>
          <a:p>
            <a:endParaRPr lang="en-US"/>
          </a:p>
        </p:txBody>
      </p:sp>
      <p:pic>
        <p:nvPicPr>
          <p:cNvPr id="6" name="Picture 5"/>
          <p:cNvPicPr>
            <a:picLocks noChangeAspect="1"/>
          </p:cNvPicPr>
          <p:nvPr/>
        </p:nvPicPr>
        <p:blipFill>
          <a:blip r:embed="rId1"/>
          <a:srcRect b="26229"/>
          <a:stretch>
            <a:fillRect/>
          </a:stretch>
        </p:blipFill>
        <p:spPr>
          <a:xfrm>
            <a:off x="5708650" y="1894205"/>
            <a:ext cx="3200400" cy="2782570"/>
          </a:xfrm>
          <a:prstGeom prst="rect">
            <a:avLst/>
          </a:prstGeom>
        </p:spPr>
      </p:pic>
      <p:pic>
        <p:nvPicPr>
          <p:cNvPr id="7" name="Picture 6"/>
          <p:cNvPicPr>
            <a:picLocks noChangeAspect="1"/>
          </p:cNvPicPr>
          <p:nvPr/>
        </p:nvPicPr>
        <p:blipFill>
          <a:blip r:embed="rId2"/>
          <a:stretch>
            <a:fillRect/>
          </a:stretch>
        </p:blipFill>
        <p:spPr>
          <a:xfrm>
            <a:off x="926465" y="1834515"/>
            <a:ext cx="3161665" cy="2842260"/>
          </a:xfrm>
          <a:prstGeom prst="rect">
            <a:avLst/>
          </a:prstGeom>
        </p:spPr>
      </p:pic>
      <p:cxnSp>
        <p:nvCxnSpPr>
          <p:cNvPr id="8" name="Straight Arrow Connector 7"/>
          <p:cNvCxnSpPr/>
          <p:nvPr/>
        </p:nvCxnSpPr>
        <p:spPr>
          <a:xfrm>
            <a:off x="3110865" y="3704590"/>
            <a:ext cx="3780790" cy="9842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a:stretch>
            <a:fillRect/>
          </a:stretch>
        </p:blipFill>
        <p:spPr>
          <a:xfrm>
            <a:off x="4241800" y="814705"/>
            <a:ext cx="3733800" cy="822960"/>
          </a:xfrm>
          <a:prstGeom prst="roundRect">
            <a:avLst/>
          </a:prstGeom>
        </p:spPr>
      </p:pic>
      <p:sp>
        <p:nvSpPr>
          <p:cNvPr id="11" name="Rounded Rectangle 10"/>
          <p:cNvSpPr/>
          <p:nvPr/>
        </p:nvSpPr>
        <p:spPr>
          <a:xfrm>
            <a:off x="4624705" y="988695"/>
            <a:ext cx="2708275" cy="4718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2" name="Text Box 1"/>
          <p:cNvSpPr txBox="1"/>
          <p:nvPr/>
        </p:nvSpPr>
        <p:spPr>
          <a:xfrm>
            <a:off x="588645" y="861695"/>
            <a:ext cx="2540000" cy="306705"/>
          </a:xfrm>
          <a:prstGeom prst="rect">
            <a:avLst/>
          </a:prstGeom>
          <a:noFill/>
        </p:spPr>
        <p:txBody>
          <a:bodyPr wrap="square" rtlCol="0" anchor="t">
            <a:spAutoFit/>
          </a:bodyPr>
          <a:p>
            <a:r>
              <a:rPr lang="en-US" b="1"/>
              <a:t>Add typography</a:t>
            </a:r>
            <a:endParaRPr lang="en-US" b="1"/>
          </a:p>
        </p:txBody>
      </p:sp>
      <p:pic>
        <p:nvPicPr>
          <p:cNvPr id="3" name="Picture 2"/>
          <p:cNvPicPr>
            <a:picLocks noChangeAspect="1"/>
          </p:cNvPicPr>
          <p:nvPr/>
        </p:nvPicPr>
        <p:blipFill>
          <a:blip r:embed="rId1"/>
          <a:stretch>
            <a:fillRect/>
          </a:stretch>
        </p:blipFill>
        <p:spPr>
          <a:xfrm>
            <a:off x="177800" y="1168400"/>
            <a:ext cx="3879215" cy="2862580"/>
          </a:xfrm>
          <a:prstGeom prst="roundRect">
            <a:avLst>
              <a:gd name="adj" fmla="val 3607"/>
            </a:avLst>
          </a:prstGeom>
        </p:spPr>
      </p:pic>
      <p:pic>
        <p:nvPicPr>
          <p:cNvPr id="5" name="Picture 4"/>
          <p:cNvPicPr>
            <a:picLocks noChangeAspect="1"/>
          </p:cNvPicPr>
          <p:nvPr/>
        </p:nvPicPr>
        <p:blipFill>
          <a:blip r:embed="rId2"/>
          <a:stretch>
            <a:fillRect/>
          </a:stretch>
        </p:blipFill>
        <p:spPr>
          <a:xfrm>
            <a:off x="4394835" y="1168400"/>
            <a:ext cx="4121785" cy="2418715"/>
          </a:xfrm>
          <a:prstGeom prst="roundRect">
            <a:avLst>
              <a:gd name="adj" fmla="val 5040"/>
            </a:avLst>
          </a:prstGeom>
        </p:spPr>
      </p:pic>
      <p:sp>
        <p:nvSpPr>
          <p:cNvPr id="12" name="Rounded Rectangle 11"/>
          <p:cNvSpPr/>
          <p:nvPr/>
        </p:nvSpPr>
        <p:spPr>
          <a:xfrm>
            <a:off x="177800" y="2928620"/>
            <a:ext cx="624205"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3" name="Straight Arrow Connector 12"/>
          <p:cNvCxnSpPr/>
          <p:nvPr/>
        </p:nvCxnSpPr>
        <p:spPr>
          <a:xfrm flipV="1">
            <a:off x="3993515" y="1315720"/>
            <a:ext cx="866775" cy="1605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4394835" y="3700145"/>
            <a:ext cx="3048000" cy="1165860"/>
          </a:xfrm>
          <a:prstGeom prst="roundRect">
            <a:avLst/>
          </a:prstGeom>
        </p:spPr>
      </p:pic>
      <p:cxnSp>
        <p:nvCxnSpPr>
          <p:cNvPr id="16" name="Straight Arrow Connector 15"/>
          <p:cNvCxnSpPr/>
          <p:nvPr/>
        </p:nvCxnSpPr>
        <p:spPr>
          <a:xfrm flipH="1">
            <a:off x="5484495" y="3506470"/>
            <a:ext cx="2426335" cy="676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588645" y="4183380"/>
            <a:ext cx="2540000" cy="521970"/>
          </a:xfrm>
          <a:prstGeom prst="rect">
            <a:avLst/>
          </a:prstGeom>
          <a:noFill/>
        </p:spPr>
        <p:txBody>
          <a:bodyPr wrap="square" rtlCol="0" anchor="t">
            <a:spAutoFit/>
          </a:bodyPr>
          <a:p>
            <a:r>
              <a:rPr lang="en-US"/>
              <a:t>Go to </a:t>
            </a:r>
            <a:r>
              <a:rPr lang="en-US" b="1">
                <a:latin typeface="Calibri" panose="020F0502020204030204" charset="0"/>
                <a:cs typeface="Calibri" panose="020F0502020204030204" charset="0"/>
              </a:rPr>
              <a:t>https://fonts.google.com/</a:t>
            </a:r>
            <a:r>
              <a:rPr lang="en-IN" altLang="en-US" b="1">
                <a:latin typeface="Calibri" panose="020F0502020204030204" charset="0"/>
                <a:cs typeface="Calibri" panose="020F0502020204030204" charset="0"/>
              </a:rPr>
              <a:t>   </a:t>
            </a:r>
            <a:endParaRPr lang="en-US" b="1">
              <a:latin typeface="Calibri" panose="020F0502020204030204" charset="0"/>
              <a:cs typeface="Calibri" panose="020F0502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2" name="Text Box 1"/>
          <p:cNvSpPr txBox="1"/>
          <p:nvPr/>
        </p:nvSpPr>
        <p:spPr>
          <a:xfrm>
            <a:off x="162560" y="758825"/>
            <a:ext cx="2540000" cy="306705"/>
          </a:xfrm>
          <a:prstGeom prst="rect">
            <a:avLst/>
          </a:prstGeom>
          <a:noFill/>
        </p:spPr>
        <p:txBody>
          <a:bodyPr wrap="square" rtlCol="0" anchor="t">
            <a:spAutoFit/>
          </a:bodyPr>
          <a:p>
            <a:r>
              <a:rPr lang="en-US" b="1"/>
              <a:t>Add typography</a:t>
            </a:r>
            <a:endParaRPr lang="en-US" b="1"/>
          </a:p>
        </p:txBody>
      </p:sp>
      <p:pic>
        <p:nvPicPr>
          <p:cNvPr id="4" name="Picture 3"/>
          <p:cNvPicPr>
            <a:picLocks noChangeAspect="1"/>
          </p:cNvPicPr>
          <p:nvPr/>
        </p:nvPicPr>
        <p:blipFill>
          <a:blip r:embed="rId1"/>
          <a:stretch>
            <a:fillRect/>
          </a:stretch>
        </p:blipFill>
        <p:spPr>
          <a:xfrm>
            <a:off x="162560" y="1065530"/>
            <a:ext cx="4742815" cy="2391410"/>
          </a:xfrm>
          <a:prstGeom prst="roundRect">
            <a:avLst>
              <a:gd name="adj" fmla="val 7574"/>
            </a:avLst>
          </a:prstGeom>
        </p:spPr>
      </p:pic>
      <p:pic>
        <p:nvPicPr>
          <p:cNvPr id="6" name="Picture 5"/>
          <p:cNvPicPr>
            <a:picLocks noChangeAspect="1"/>
          </p:cNvPicPr>
          <p:nvPr/>
        </p:nvPicPr>
        <p:blipFill>
          <a:blip r:embed="rId2"/>
          <a:stretch>
            <a:fillRect/>
          </a:stretch>
        </p:blipFill>
        <p:spPr>
          <a:xfrm>
            <a:off x="2139950" y="3502660"/>
            <a:ext cx="2697480" cy="1287780"/>
          </a:xfrm>
          <a:prstGeom prst="roundRect">
            <a:avLst/>
          </a:prstGeom>
        </p:spPr>
      </p:pic>
      <p:cxnSp>
        <p:nvCxnSpPr>
          <p:cNvPr id="7" name="Straight Arrow Connector 6"/>
          <p:cNvCxnSpPr/>
          <p:nvPr/>
        </p:nvCxnSpPr>
        <p:spPr>
          <a:xfrm>
            <a:off x="1338580" y="2213610"/>
            <a:ext cx="1042035" cy="149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98195" y="2114550"/>
            <a:ext cx="555625" cy="1593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2631440" y="3985895"/>
            <a:ext cx="1955165" cy="250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3"/>
          <a:srcRect r="4409"/>
          <a:stretch>
            <a:fillRect/>
          </a:stretch>
        </p:blipFill>
        <p:spPr>
          <a:xfrm>
            <a:off x="4951095" y="803910"/>
            <a:ext cx="4130040" cy="807720"/>
          </a:xfrm>
          <a:prstGeom prst="roundRect">
            <a:avLst/>
          </a:prstGeom>
        </p:spPr>
      </p:pic>
      <p:pic>
        <p:nvPicPr>
          <p:cNvPr id="11" name="Picture 10"/>
          <p:cNvPicPr>
            <a:picLocks noChangeAspect="1"/>
          </p:cNvPicPr>
          <p:nvPr/>
        </p:nvPicPr>
        <p:blipFill>
          <a:blip r:embed="rId4"/>
          <a:stretch>
            <a:fillRect/>
          </a:stretch>
        </p:blipFill>
        <p:spPr>
          <a:xfrm>
            <a:off x="5607685" y="1758950"/>
            <a:ext cx="3299460" cy="2865120"/>
          </a:xfrm>
          <a:prstGeom prst="rect">
            <a:avLst/>
          </a:prstGeom>
        </p:spPr>
      </p:pic>
      <p:cxnSp>
        <p:nvCxnSpPr>
          <p:cNvPr id="14" name="Curved Connector 13"/>
          <p:cNvCxnSpPr/>
          <p:nvPr/>
        </p:nvCxnSpPr>
        <p:spPr>
          <a:xfrm rot="5400000">
            <a:off x="6689090" y="1927225"/>
            <a:ext cx="1384300" cy="357505"/>
          </a:xfrm>
          <a:prstGeom prst="curved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280" name="Google Shape;280;p58"/>
          <p:cNvSpPr txBox="1"/>
          <p:nvPr>
            <p:ph type="title"/>
          </p:nvPr>
        </p:nvSpPr>
        <p:spPr>
          <a:xfrm>
            <a:off x="588670" y="166655"/>
            <a:ext cx="8269500" cy="489900"/>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lang="en-IN" sz="3100"/>
              <a:t>Material Theming with Jetpack Compose</a:t>
            </a:r>
            <a:endParaRPr lang="en-IN" sz="3100"/>
          </a:p>
        </p:txBody>
      </p:sp>
      <p:sp>
        <p:nvSpPr>
          <p:cNvPr id="2" name="Text Box 1"/>
          <p:cNvSpPr txBox="1"/>
          <p:nvPr/>
        </p:nvSpPr>
        <p:spPr>
          <a:xfrm>
            <a:off x="466725" y="804545"/>
            <a:ext cx="2540000" cy="306705"/>
          </a:xfrm>
          <a:prstGeom prst="rect">
            <a:avLst/>
          </a:prstGeom>
          <a:noFill/>
        </p:spPr>
        <p:txBody>
          <a:bodyPr wrap="square" rtlCol="0" anchor="t">
            <a:spAutoFit/>
          </a:bodyPr>
          <a:p>
            <a:r>
              <a:rPr lang="en-US" b="1"/>
              <a:t>Add a top bar</a:t>
            </a:r>
            <a:endParaRPr lang="en-US" b="1"/>
          </a:p>
        </p:txBody>
      </p:sp>
      <p:pic>
        <p:nvPicPr>
          <p:cNvPr id="4" name="Picture 3"/>
          <p:cNvPicPr>
            <a:picLocks noChangeAspect="1"/>
          </p:cNvPicPr>
          <p:nvPr/>
        </p:nvPicPr>
        <p:blipFill>
          <a:blip r:embed="rId1"/>
          <a:stretch>
            <a:fillRect/>
          </a:stretch>
        </p:blipFill>
        <p:spPr>
          <a:xfrm>
            <a:off x="5276850" y="1156970"/>
            <a:ext cx="2598420" cy="1082040"/>
          </a:xfrm>
          <a:prstGeom prst="roundRect">
            <a:avLst/>
          </a:prstGeom>
        </p:spPr>
      </p:pic>
      <p:pic>
        <p:nvPicPr>
          <p:cNvPr id="3" name="Picture 2"/>
          <p:cNvPicPr>
            <a:picLocks noChangeAspect="1"/>
          </p:cNvPicPr>
          <p:nvPr/>
        </p:nvPicPr>
        <p:blipFill>
          <a:blip r:embed="rId2"/>
          <a:srcRect r="15504" b="2069"/>
          <a:stretch>
            <a:fillRect/>
          </a:stretch>
        </p:blipFill>
        <p:spPr>
          <a:xfrm>
            <a:off x="414020" y="1156970"/>
            <a:ext cx="4254500" cy="3763010"/>
          </a:xfrm>
          <a:prstGeom prst="roundRect">
            <a:avLst>
              <a:gd name="adj" fmla="val 6117"/>
            </a:avLst>
          </a:prstGeom>
        </p:spPr>
      </p:pic>
      <p:pic>
        <p:nvPicPr>
          <p:cNvPr id="5" name="Picture 4"/>
          <p:cNvPicPr>
            <a:picLocks noChangeAspect="1"/>
          </p:cNvPicPr>
          <p:nvPr/>
        </p:nvPicPr>
        <p:blipFill>
          <a:blip r:embed="rId3"/>
          <a:stretch>
            <a:fillRect/>
          </a:stretch>
        </p:blipFill>
        <p:spPr>
          <a:xfrm>
            <a:off x="5094605" y="2842260"/>
            <a:ext cx="3284220" cy="2301240"/>
          </a:xfrm>
          <a:prstGeom prst="rect">
            <a:avLst/>
          </a:prstGeom>
        </p:spPr>
      </p:pic>
      <p:sp>
        <p:nvSpPr>
          <p:cNvPr id="12" name="Rounded Rectangle 11"/>
          <p:cNvSpPr/>
          <p:nvPr/>
        </p:nvSpPr>
        <p:spPr>
          <a:xfrm>
            <a:off x="5354955" y="3818255"/>
            <a:ext cx="2858770" cy="365125"/>
          </a:xfrm>
          <a:prstGeom prst="roundRect">
            <a:avLst/>
          </a:prstGeom>
          <a:noFill/>
          <a:ln w="28575"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70" name="Shape 1070"/>
        <p:cNvGrpSpPr/>
        <p:nvPr/>
      </p:nvGrpSpPr>
      <p:grpSpPr>
        <a:xfrm>
          <a:off x="0" y="0"/>
          <a:ext cx="0" cy="0"/>
          <a:chOff x="0" y="0"/>
          <a:chExt cx="0" cy="0"/>
        </a:xfrm>
      </p:grpSpPr>
      <p:sp>
        <p:nvSpPr>
          <p:cNvPr id="1071" name="Google Shape;1071;p172"/>
          <p:cNvSpPr/>
          <p:nvPr/>
        </p:nvSpPr>
        <p:spPr>
          <a:xfrm>
            <a:off x="1986325" y="689025"/>
            <a:ext cx="5314500" cy="3585000"/>
          </a:xfrm>
          <a:prstGeom prst="rect">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2" name="Google Shape;1072;p172"/>
          <p:cNvPicPr preferRelativeResize="0"/>
          <p:nvPr/>
        </p:nvPicPr>
        <p:blipFill rotWithShape="1">
          <a:blip r:embed="rId1"/>
          <a:srcRect l="17134" t="10033" r="16376" b="13665"/>
          <a:stretch>
            <a:fillRect/>
          </a:stretch>
        </p:blipFill>
        <p:spPr>
          <a:xfrm>
            <a:off x="953140" y="420140"/>
            <a:ext cx="7236451" cy="4671300"/>
          </a:xfrm>
          <a:prstGeom prst="rect">
            <a:avLst/>
          </a:prstGeom>
          <a:noFill/>
          <a:ln>
            <a:noFill/>
          </a:ln>
        </p:spPr>
      </p:pic>
      <p:sp>
        <p:nvSpPr>
          <p:cNvPr id="280" name="Google Shape;280;p58"/>
          <p:cNvSpPr txBox="1"/>
          <p:nvPr>
            <p:ph type="title"/>
          </p:nvPr>
        </p:nvSpPr>
        <p:spPr>
          <a:xfrm>
            <a:off x="142240" y="50800"/>
            <a:ext cx="8858885" cy="489585"/>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SzPts val="2800"/>
              <a:buNone/>
            </a:pPr>
            <a:r>
              <a:rPr sz="2800"/>
              <a:t>The complete  </a:t>
            </a:r>
            <a:r>
              <a:rPr lang="en-IN" sz="2800"/>
              <a:t>timedetl </a:t>
            </a:r>
            <a:r>
              <a:rPr sz="2800"/>
              <a:t>function should look like this:</a:t>
            </a:r>
            <a:endParaRPr sz="2800"/>
          </a:p>
        </p:txBody>
      </p:sp>
      <p:pic>
        <p:nvPicPr>
          <p:cNvPr id="2" name="Picture 1"/>
          <p:cNvPicPr>
            <a:picLocks noChangeAspect="1"/>
          </p:cNvPicPr>
          <p:nvPr/>
        </p:nvPicPr>
        <p:blipFill>
          <a:blip r:embed="rId2"/>
          <a:stretch>
            <a:fillRect/>
          </a:stretch>
        </p:blipFill>
        <p:spPr>
          <a:xfrm>
            <a:off x="1450340" y="598170"/>
            <a:ext cx="6241415" cy="39477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p64"/>
          <p:cNvSpPr txBox="1"/>
          <p:nvPr>
            <p:ph type="title"/>
          </p:nvPr>
        </p:nvSpPr>
        <p:spPr>
          <a:xfrm>
            <a:off x="171725" y="1378825"/>
            <a:ext cx="4962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a:t>Let’s </a:t>
            </a:r>
            <a:r>
              <a:rPr lang="en-IN" altLang="en-GB" sz="5200"/>
              <a:t>see the </a:t>
            </a:r>
            <a:r>
              <a:rPr lang="en-GB" sz="5200">
                <a:solidFill>
                  <a:schemeClr val="lt1"/>
                </a:solidFill>
              </a:rPr>
              <a:t>Code</a:t>
            </a:r>
            <a:r>
              <a:rPr lang="en-GB" sz="5200"/>
              <a:t>!</a:t>
            </a:r>
            <a:endParaRPr sz="5200"/>
          </a:p>
        </p:txBody>
      </p:sp>
      <p:pic>
        <p:nvPicPr>
          <p:cNvPr id="339" name="Google Shape;339;p64"/>
          <p:cNvPicPr preferRelativeResize="0"/>
          <p:nvPr/>
        </p:nvPicPr>
        <p:blipFill rotWithShape="1">
          <a:blip r:embed="rId1"/>
          <a:srcRect l="36447" t="46924"/>
          <a:stretch>
            <a:fillRect/>
          </a:stretch>
        </p:blipFill>
        <p:spPr>
          <a:xfrm>
            <a:off x="2796050" y="2161425"/>
            <a:ext cx="6347952" cy="2982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319" name="Shape 319"/>
        <p:cNvGrpSpPr/>
        <p:nvPr/>
      </p:nvGrpSpPr>
      <p:grpSpPr>
        <a:xfrm>
          <a:off x="0" y="0"/>
          <a:ext cx="0" cy="0"/>
          <a:chOff x="0" y="0"/>
          <a:chExt cx="0" cy="0"/>
        </a:xfrm>
      </p:grpSpPr>
      <p:sp>
        <p:nvSpPr>
          <p:cNvPr id="320" name="Google Shape;320;p62"/>
          <p:cNvSpPr/>
          <p:nvPr/>
        </p:nvSpPr>
        <p:spPr>
          <a:xfrm>
            <a:off x="4790700" y="1022700"/>
            <a:ext cx="4353300" cy="3050100"/>
          </a:xfrm>
          <a:prstGeom prst="rect">
            <a:avLst/>
          </a:prstGeom>
          <a:solidFill>
            <a:srgbClr val="3DDC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1" name="Google Shape;321;p62"/>
          <p:cNvPicPr preferRelativeResize="0"/>
          <p:nvPr/>
        </p:nvPicPr>
        <p:blipFill rotWithShape="1">
          <a:blip r:embed="rId1"/>
          <a:srcRect l="17004" t="10037" r="25800" b="14211"/>
          <a:stretch>
            <a:fillRect/>
          </a:stretch>
        </p:blipFill>
        <p:spPr>
          <a:xfrm>
            <a:off x="3919275" y="665175"/>
            <a:ext cx="5224600" cy="3892201"/>
          </a:xfrm>
          <a:prstGeom prst="rect">
            <a:avLst/>
          </a:prstGeom>
          <a:noFill/>
          <a:ln>
            <a:noFill/>
          </a:ln>
        </p:spPr>
      </p:pic>
      <p:pic>
        <p:nvPicPr>
          <p:cNvPr id="322" name="Google Shape;322;p62"/>
          <p:cNvPicPr preferRelativeResize="0"/>
          <p:nvPr/>
        </p:nvPicPr>
        <p:blipFill>
          <a:blip r:embed="rId2"/>
          <a:stretch>
            <a:fillRect/>
          </a:stretch>
        </p:blipFill>
        <p:spPr>
          <a:xfrm>
            <a:off x="4842050" y="1084500"/>
            <a:ext cx="4610426" cy="2879675"/>
          </a:xfrm>
          <a:prstGeom prst="rect">
            <a:avLst/>
          </a:prstGeom>
          <a:noFill/>
          <a:ln>
            <a:noFill/>
          </a:ln>
        </p:spPr>
      </p:pic>
      <p:sp>
        <p:nvSpPr>
          <p:cNvPr id="323" name="Google Shape;323;p62"/>
          <p:cNvSpPr txBox="1"/>
          <p:nvPr>
            <p:ph type="title"/>
          </p:nvPr>
        </p:nvSpPr>
        <p:spPr>
          <a:xfrm>
            <a:off x="386775" y="2143925"/>
            <a:ext cx="3989700" cy="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sz="3400"/>
              <a:t>Take a Quiz</a:t>
            </a:r>
            <a:endParaRPr sz="3400"/>
          </a:p>
        </p:txBody>
      </p:sp>
      <p:pic>
        <p:nvPicPr>
          <p:cNvPr id="324" name="Google Shape;324;p62"/>
          <p:cNvPicPr preferRelativeResize="0"/>
          <p:nvPr/>
        </p:nvPicPr>
        <p:blipFill>
          <a:blip r:embed="rId3"/>
          <a:stretch>
            <a:fillRect/>
          </a:stretch>
        </p:blipFill>
        <p:spPr>
          <a:xfrm>
            <a:off x="410200" y="122125"/>
            <a:ext cx="1733825" cy="298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74"/>
          <p:cNvSpPr txBox="1"/>
          <p:nvPr>
            <p:ph type="title"/>
          </p:nvPr>
        </p:nvSpPr>
        <p:spPr>
          <a:xfrm>
            <a:off x="599550" y="1047325"/>
            <a:ext cx="6738600" cy="111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panose="020B0604020202020204"/>
              <a:buNone/>
            </a:pPr>
            <a:r>
              <a:rPr lang="en-GB"/>
              <a:t>Have a Question? Just ask</a:t>
            </a:r>
            <a:endParaRPr lang="en-GB"/>
          </a:p>
        </p:txBody>
      </p:sp>
      <p:sp>
        <p:nvSpPr>
          <p:cNvPr id="415" name="Google Shape;415;p74"/>
          <p:cNvSpPr txBox="1"/>
          <p:nvPr/>
        </p:nvSpPr>
        <p:spPr>
          <a:xfrm>
            <a:off x="685775" y="2823875"/>
            <a:ext cx="39942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GB" sz="4000" b="1">
                <a:solidFill>
                  <a:schemeClr val="lt1"/>
                </a:solidFill>
                <a:latin typeface="Roboto" panose="02000000000000000000"/>
                <a:ea typeface="Roboto" panose="02000000000000000000"/>
                <a:cs typeface="Roboto" panose="02000000000000000000"/>
                <a:sym typeface="Roboto" panose="02000000000000000000"/>
              </a:rPr>
            </a:br>
            <a:r>
              <a:rPr lang="en-GB">
                <a:solidFill>
                  <a:schemeClr val="lt2"/>
                </a:solidFill>
                <a:latin typeface="Roboto" panose="02000000000000000000"/>
                <a:ea typeface="Roboto" panose="02000000000000000000"/>
                <a:cs typeface="Roboto" panose="02000000000000000000"/>
                <a:sym typeface="Roboto" panose="02000000000000000000"/>
              </a:rPr>
              <a:t>Join our Public Discord Server to learn more: </a:t>
            </a:r>
            <a:br>
              <a:rPr lang="en-GB">
                <a:solidFill>
                  <a:schemeClr val="accent1"/>
                </a:solidFill>
                <a:latin typeface="Roboto" panose="02000000000000000000"/>
                <a:ea typeface="Roboto" panose="02000000000000000000"/>
                <a:cs typeface="Roboto" panose="02000000000000000000"/>
                <a:sym typeface="Roboto" panose="02000000000000000000"/>
              </a:rPr>
            </a:br>
            <a:r>
              <a:rPr lang="en-GB" b="1" u="sng">
                <a:solidFill>
                  <a:srgbClr val="00FFFF"/>
                </a:solidFill>
                <a:latin typeface="Roboto" panose="02000000000000000000"/>
                <a:ea typeface="Roboto" panose="02000000000000000000"/>
                <a:cs typeface="Roboto" panose="02000000000000000000"/>
                <a:sym typeface="Roboto" panose="02000000000000000000"/>
                <a:hlinkClick r:id="rId1"/>
              </a:rPr>
              <a:t>http://bit.ly/dsckiitdiscord</a:t>
            </a:r>
            <a:endParaRPr lang="en-GB" b="1" u="sng">
              <a:solidFill>
                <a:srgbClr val="00FFFF"/>
              </a:solidFill>
              <a:latin typeface="Roboto" panose="02000000000000000000"/>
              <a:ea typeface="Roboto" panose="02000000000000000000"/>
              <a:cs typeface="Roboto" panose="02000000000000000000"/>
              <a:sym typeface="Roboto" panose="02000000000000000000"/>
              <a:hlinkClick r:id="rId1"/>
            </a:endParaRPr>
          </a:p>
        </p:txBody>
      </p:sp>
      <p:pic>
        <p:nvPicPr>
          <p:cNvPr id="416" name="Google Shape;416;p74"/>
          <p:cNvPicPr preferRelativeResize="0"/>
          <p:nvPr/>
        </p:nvPicPr>
        <p:blipFill rotWithShape="1">
          <a:blip r:embed="rId2"/>
          <a:srcRect/>
          <a:stretch>
            <a:fillRect/>
          </a:stretch>
        </p:blipFill>
        <p:spPr>
          <a:xfrm>
            <a:off x="6589025" y="1439050"/>
            <a:ext cx="2265400" cy="2265400"/>
          </a:xfrm>
          <a:prstGeom prst="rect">
            <a:avLst/>
          </a:prstGeom>
          <a:noFill/>
          <a:ln>
            <a:noFill/>
          </a:ln>
        </p:spPr>
      </p:pic>
      <p:pic>
        <p:nvPicPr>
          <p:cNvPr id="417" name="Google Shape;417;p74"/>
          <p:cNvPicPr preferRelativeResize="0"/>
          <p:nvPr/>
        </p:nvPicPr>
        <p:blipFill>
          <a:blip r:embed="rId3"/>
          <a:stretch>
            <a:fillRect/>
          </a:stretch>
        </p:blipFill>
        <p:spPr>
          <a:xfrm>
            <a:off x="619750" y="252050"/>
            <a:ext cx="1901825" cy="255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75"/>
          <p:cNvSpPr txBox="1"/>
          <p:nvPr>
            <p:ph type="subTitle" idx="1"/>
          </p:nvPr>
        </p:nvSpPr>
        <p:spPr>
          <a:xfrm>
            <a:off x="50425" y="2528888"/>
            <a:ext cx="9144000" cy="104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GB" sz="2100"/>
              <a:t>See you in the next session</a:t>
            </a:r>
            <a:endParaRPr sz="2100"/>
          </a:p>
        </p:txBody>
      </p:sp>
      <p:sp>
        <p:nvSpPr>
          <p:cNvPr id="423" name="Google Shape;423;p75"/>
          <p:cNvSpPr txBox="1"/>
          <p:nvPr>
            <p:ph type="title"/>
          </p:nvPr>
        </p:nvSpPr>
        <p:spPr>
          <a:xfrm>
            <a:off x="50425" y="1571213"/>
            <a:ext cx="9144000" cy="111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5200"/>
              <a:t>Thank You !!</a:t>
            </a:r>
            <a:endParaRPr sz="5200"/>
          </a:p>
        </p:txBody>
      </p:sp>
      <p:pic>
        <p:nvPicPr>
          <p:cNvPr id="424" name="Google Shape;424;p75"/>
          <p:cNvPicPr preferRelativeResize="0"/>
          <p:nvPr/>
        </p:nvPicPr>
        <p:blipFill rotWithShape="1">
          <a:blip r:embed="rId1"/>
          <a:srcRect/>
          <a:stretch>
            <a:fillRect/>
          </a:stretch>
        </p:blipFill>
        <p:spPr>
          <a:xfrm>
            <a:off x="0" y="810961"/>
            <a:ext cx="9144000" cy="5143489"/>
          </a:xfrm>
          <a:prstGeom prst="rect">
            <a:avLst/>
          </a:prstGeom>
          <a:noFill/>
          <a:ln>
            <a:noFill/>
          </a:ln>
        </p:spPr>
      </p:pic>
      <p:pic>
        <p:nvPicPr>
          <p:cNvPr id="425" name="Google Shape;425;p75"/>
          <p:cNvPicPr preferRelativeResize="0"/>
          <p:nvPr/>
        </p:nvPicPr>
        <p:blipFill>
          <a:blip r:embed="rId2"/>
          <a:stretch>
            <a:fillRect/>
          </a:stretch>
        </p:blipFill>
        <p:spPr>
          <a:xfrm>
            <a:off x="619750" y="252050"/>
            <a:ext cx="1901825" cy="25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381" name="Shape 381"/>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5250" y="760730"/>
            <a:ext cx="4610100" cy="3363595"/>
          </a:xfrm>
          <a:prstGeom prst="roundRect">
            <a:avLst>
              <a:gd name="adj" fmla="val 4147"/>
            </a:avLst>
          </a:prstGeom>
        </p:spPr>
      </p:pic>
      <p:sp>
        <p:nvSpPr>
          <p:cNvPr id="5" name="Text Box 4"/>
          <p:cNvSpPr txBox="1"/>
          <p:nvPr/>
        </p:nvSpPr>
        <p:spPr>
          <a:xfrm>
            <a:off x="1863090" y="265430"/>
            <a:ext cx="5847080" cy="306705"/>
          </a:xfrm>
          <a:prstGeom prst="rect">
            <a:avLst/>
          </a:prstGeom>
          <a:noFill/>
        </p:spPr>
        <p:txBody>
          <a:bodyPr wrap="square" rtlCol="0">
            <a:spAutoFit/>
          </a:bodyPr>
          <a:p>
            <a:r>
              <a:rPr lang="en-IN" altLang="en-US"/>
              <a:t>                                               New project  </a:t>
            </a:r>
            <a:endParaRPr lang="en-IN" altLang="en-US"/>
          </a:p>
        </p:txBody>
      </p:sp>
      <p:pic>
        <p:nvPicPr>
          <p:cNvPr id="6" name="Picture 5"/>
          <p:cNvPicPr>
            <a:picLocks noChangeAspect="1"/>
          </p:cNvPicPr>
          <p:nvPr/>
        </p:nvPicPr>
        <p:blipFill>
          <a:blip r:embed="rId2"/>
          <a:stretch>
            <a:fillRect/>
          </a:stretch>
        </p:blipFill>
        <p:spPr>
          <a:xfrm>
            <a:off x="4797425" y="868045"/>
            <a:ext cx="4346575" cy="3149600"/>
          </a:xfrm>
          <a:prstGeom prst="roundRect">
            <a:avLst>
              <a:gd name="adj" fmla="val 4989"/>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43" name="Shape 243"/>
        <p:cNvGrpSpPr/>
        <p:nvPr/>
      </p:nvGrpSpPr>
      <p:grpSpPr>
        <a:xfrm>
          <a:off x="0" y="0"/>
          <a:ext cx="0" cy="0"/>
          <a:chOff x="0" y="0"/>
          <a:chExt cx="0" cy="0"/>
        </a:xfrm>
      </p:grpSpPr>
      <p:sp>
        <p:nvSpPr>
          <p:cNvPr id="244" name="Google Shape;244;p54"/>
          <p:cNvSpPr/>
          <p:nvPr/>
        </p:nvSpPr>
        <p:spPr>
          <a:xfrm>
            <a:off x="4902000" y="742400"/>
            <a:ext cx="3760800" cy="3558900"/>
          </a:xfrm>
          <a:prstGeom prst="roundRect">
            <a:avLst>
              <a:gd name="adj" fmla="val 5533"/>
            </a:avLst>
          </a:prstGeom>
          <a:solidFill>
            <a:srgbClr val="073042"/>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245" name="Google Shape;245;p54"/>
          <p:cNvSpPr txBox="1"/>
          <p:nvPr/>
        </p:nvSpPr>
        <p:spPr>
          <a:xfrm>
            <a:off x="417185" y="619850"/>
            <a:ext cx="4269600" cy="3804000"/>
          </a:xfrm>
          <a:prstGeom prst="rect">
            <a:avLst/>
          </a:prstGeom>
          <a:noFill/>
          <a:ln>
            <a:noFill/>
          </a:ln>
        </p:spPr>
        <p:txBody>
          <a:bodyPr spcFirstLastPara="1" wrap="square" lIns="91425" tIns="91425" rIns="91425" bIns="91425" anchor="ctr" anchorCtr="0">
            <a:noAutofit/>
          </a:bodyPr>
          <a:lstStyle/>
          <a:p>
            <a:pPr marL="0" indent="0">
              <a:buClr>
                <a:srgbClr val="000000"/>
              </a:buClr>
              <a:buSzPts val="1100"/>
              <a:buFont typeface="Arial" panose="020B0604020202020204"/>
              <a:buNone/>
            </a:pPr>
            <a:r>
              <a:rPr lang="en-GB" sz="2700" b="1">
                <a:latin typeface="Roboto" panose="02000000000000000000"/>
                <a:ea typeface="Roboto" panose="02000000000000000000"/>
                <a:cs typeface="Roboto" panose="02000000000000000000"/>
                <a:sym typeface="Roboto" panose="02000000000000000000"/>
              </a:rPr>
              <a:t>Create a list item data class</a:t>
            </a:r>
            <a:endParaRPr lang="en-GB" sz="2700" b="1">
              <a:latin typeface="Roboto" panose="02000000000000000000"/>
              <a:ea typeface="Roboto" panose="02000000000000000000"/>
              <a:cs typeface="Roboto" panose="02000000000000000000"/>
              <a:sym typeface="Roboto" panose="02000000000000000000"/>
            </a:endParaRPr>
          </a:p>
        </p:txBody>
      </p:sp>
      <p:sp>
        <p:nvSpPr>
          <p:cNvPr id="246" name="Google Shape;246;p54"/>
          <p:cNvSpPr/>
          <p:nvPr/>
        </p:nvSpPr>
        <p:spPr>
          <a:xfrm>
            <a:off x="410200" y="1513525"/>
            <a:ext cx="415200" cy="412200"/>
          </a:xfrm>
          <a:prstGeom prst="ellipse">
            <a:avLst/>
          </a:prstGeom>
          <a:solidFill>
            <a:srgbClr val="3DDC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r>
              <a:rPr lang="en-GB" sz="1500" b="1"/>
              <a:t>1</a:t>
            </a:r>
            <a:endParaRPr sz="15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8" name="Google Shape;248;p54"/>
          <p:cNvPicPr preferRelativeResize="0"/>
          <p:nvPr/>
        </p:nvPicPr>
        <p:blipFill>
          <a:blip r:embed="rId1"/>
          <a:stretch>
            <a:fillRect/>
          </a:stretch>
        </p:blipFill>
        <p:spPr>
          <a:xfrm>
            <a:off x="410200" y="122125"/>
            <a:ext cx="1733825" cy="298925"/>
          </a:xfrm>
          <a:prstGeom prst="rect">
            <a:avLst/>
          </a:prstGeom>
          <a:noFill/>
          <a:ln>
            <a:noFill/>
          </a:ln>
        </p:spPr>
      </p:pic>
      <p:pic>
        <p:nvPicPr>
          <p:cNvPr id="102" name="Picture 101"/>
          <p:cNvPicPr/>
          <p:nvPr/>
        </p:nvPicPr>
        <p:blipFill>
          <a:blip r:embed="rId2">
            <a:extLst>
              <a:ext uri="{96DAC541-7B7A-43D3-8B79-37D633B846F1}">
                <asvg:svgBlip xmlns:asvg="http://schemas.microsoft.com/office/drawing/2016/SVG/main" r:embed="rId3"/>
              </a:ext>
            </a:extLst>
          </a:blip>
          <a:stretch>
            <a:fillRect/>
          </a:stretch>
        </p:blipFill>
        <p:spPr>
          <a:xfrm>
            <a:off x="5994400" y="1576705"/>
            <a:ext cx="1690370" cy="160909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43" name="Shape 243"/>
        <p:cNvGrpSpPr/>
        <p:nvPr/>
      </p:nvGrpSpPr>
      <p:grpSpPr>
        <a:xfrm>
          <a:off x="0" y="0"/>
          <a:ext cx="0" cy="0"/>
          <a:chOff x="0" y="0"/>
          <a:chExt cx="0" cy="0"/>
        </a:xfrm>
      </p:grpSpPr>
      <p:pic>
        <p:nvPicPr>
          <p:cNvPr id="248" name="Google Shape;248;p54"/>
          <p:cNvPicPr preferRelativeResize="0"/>
          <p:nvPr/>
        </p:nvPicPr>
        <p:blipFill>
          <a:blip r:embed="rId1"/>
          <a:stretch>
            <a:fillRect/>
          </a:stretch>
        </p:blipFill>
        <p:spPr>
          <a:xfrm>
            <a:off x="410200" y="122125"/>
            <a:ext cx="1733825" cy="298925"/>
          </a:xfrm>
          <a:prstGeom prst="rect">
            <a:avLst/>
          </a:prstGeom>
          <a:noFill/>
          <a:ln>
            <a:noFill/>
          </a:ln>
        </p:spPr>
      </p:pic>
      <p:pic>
        <p:nvPicPr>
          <p:cNvPr id="2" name="Picture 1"/>
          <p:cNvPicPr>
            <a:picLocks noChangeAspect="1"/>
          </p:cNvPicPr>
          <p:nvPr/>
        </p:nvPicPr>
        <p:blipFill>
          <a:blip r:embed="rId2"/>
          <a:stretch>
            <a:fillRect/>
          </a:stretch>
        </p:blipFill>
        <p:spPr>
          <a:xfrm>
            <a:off x="934085" y="497205"/>
            <a:ext cx="6906895" cy="4256405"/>
          </a:xfrm>
          <a:prstGeom prst="roundRect">
            <a:avLst>
              <a:gd name="adj" fmla="val 4189"/>
            </a:avLst>
          </a:prstGeom>
        </p:spPr>
      </p:pic>
      <p:sp>
        <p:nvSpPr>
          <p:cNvPr id="3" name="Rounded Rectangle 2"/>
          <p:cNvSpPr/>
          <p:nvPr/>
        </p:nvSpPr>
        <p:spPr>
          <a:xfrm>
            <a:off x="1087120" y="2418715"/>
            <a:ext cx="2845435" cy="19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2684780" y="258445"/>
            <a:ext cx="2853690" cy="306705"/>
          </a:xfrm>
          <a:prstGeom prst="rect">
            <a:avLst/>
          </a:prstGeom>
          <a:noFill/>
        </p:spPr>
        <p:txBody>
          <a:bodyPr wrap="none" rtlCol="0">
            <a:spAutoFit/>
          </a:bodyPr>
          <a:p>
            <a:r>
              <a:rPr lang="en-IN" altLang="en-US"/>
              <a:t>Adding resourses inside drawable</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243" name="Shape 243"/>
        <p:cNvGrpSpPr/>
        <p:nvPr/>
      </p:nvGrpSpPr>
      <p:grpSpPr>
        <a:xfrm>
          <a:off x="0" y="0"/>
          <a:ext cx="0" cy="0"/>
          <a:chOff x="0" y="0"/>
          <a:chExt cx="0" cy="0"/>
        </a:xfrm>
      </p:grpSpPr>
      <p:pic>
        <p:nvPicPr>
          <p:cNvPr id="248" name="Google Shape;248;p54"/>
          <p:cNvPicPr preferRelativeResize="0"/>
          <p:nvPr/>
        </p:nvPicPr>
        <p:blipFill>
          <a:blip r:embed="rId1"/>
          <a:stretch>
            <a:fillRect/>
          </a:stretch>
        </p:blipFill>
        <p:spPr>
          <a:xfrm>
            <a:off x="410200" y="114505"/>
            <a:ext cx="1733825" cy="298925"/>
          </a:xfrm>
          <a:prstGeom prst="rect">
            <a:avLst/>
          </a:prstGeom>
          <a:noFill/>
          <a:ln>
            <a:noFill/>
          </a:ln>
        </p:spPr>
      </p:pic>
      <p:pic>
        <p:nvPicPr>
          <p:cNvPr id="5" name="Picture 4"/>
          <p:cNvPicPr>
            <a:picLocks noChangeAspect="1"/>
          </p:cNvPicPr>
          <p:nvPr/>
        </p:nvPicPr>
        <p:blipFill>
          <a:blip r:embed="rId2"/>
          <a:stretch>
            <a:fillRect/>
          </a:stretch>
        </p:blipFill>
        <p:spPr>
          <a:xfrm>
            <a:off x="82550" y="527685"/>
            <a:ext cx="5711190" cy="3913505"/>
          </a:xfrm>
          <a:prstGeom prst="roundRect">
            <a:avLst>
              <a:gd name="adj" fmla="val 4802"/>
            </a:avLst>
          </a:prstGeom>
        </p:spPr>
      </p:pic>
      <p:sp>
        <p:nvSpPr>
          <p:cNvPr id="2" name="Rounded Rectangle 1"/>
          <p:cNvSpPr/>
          <p:nvPr/>
        </p:nvSpPr>
        <p:spPr>
          <a:xfrm>
            <a:off x="3157220" y="1376680"/>
            <a:ext cx="1779905" cy="1517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 name="Picture 2"/>
          <p:cNvPicPr>
            <a:picLocks noChangeAspect="1"/>
          </p:cNvPicPr>
          <p:nvPr/>
        </p:nvPicPr>
        <p:blipFill>
          <a:blip r:embed="rId3"/>
          <a:stretch>
            <a:fillRect/>
          </a:stretch>
        </p:blipFill>
        <p:spPr>
          <a:xfrm>
            <a:off x="5847080" y="1223010"/>
            <a:ext cx="3223260" cy="2522220"/>
          </a:xfrm>
          <a:prstGeom prst="roundRect">
            <a:avLst>
              <a:gd name="adj" fmla="val 10322"/>
            </a:avLst>
          </a:prstGeom>
        </p:spPr>
      </p:pic>
      <p:cxnSp>
        <p:nvCxnSpPr>
          <p:cNvPr id="4" name="Straight Arrow Connector 3"/>
          <p:cNvCxnSpPr/>
          <p:nvPr/>
        </p:nvCxnSpPr>
        <p:spPr>
          <a:xfrm>
            <a:off x="4114800" y="1460500"/>
            <a:ext cx="2434590" cy="1186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381" name="Shape 381"/>
        <p:cNvGrpSpPr/>
        <p:nvPr/>
      </p:nvGrpSpPr>
      <p:grpSpPr>
        <a:xfrm>
          <a:off x="0" y="0"/>
          <a:ext cx="0" cy="0"/>
          <a:chOff x="0" y="0"/>
          <a:chExt cx="0" cy="0"/>
        </a:xfrm>
      </p:grpSpPr>
      <p:sp>
        <p:nvSpPr>
          <p:cNvPr id="384" name="Google Shape;384;p70"/>
          <p:cNvSpPr txBox="1"/>
          <p:nvPr/>
        </p:nvSpPr>
        <p:spPr>
          <a:xfrm>
            <a:off x="522245" y="346525"/>
            <a:ext cx="3519600" cy="82740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sz="2800" b="1"/>
              <a:t>data class </a:t>
            </a:r>
            <a:endParaRPr sz="2800" b="1"/>
          </a:p>
          <a:p>
            <a:pPr marL="0" lvl="0" indent="0" algn="ctr" rtl="0">
              <a:spcBef>
                <a:spcPts val="0"/>
              </a:spcBef>
              <a:spcAft>
                <a:spcPts val="0"/>
              </a:spcAft>
              <a:buNone/>
            </a:pPr>
            <a:r>
              <a:rPr lang="en-IN" altLang="en-GB">
                <a:solidFill>
                  <a:schemeClr val="dk2"/>
                </a:solidFill>
              </a:rPr>
              <a:t>timetable</a:t>
            </a:r>
            <a:r>
              <a:rPr lang="en-GB">
                <a:solidFill>
                  <a:schemeClr val="dk2"/>
                </a:solidFill>
              </a:rPr>
              <a:t>()</a:t>
            </a:r>
            <a:endParaRPr>
              <a:solidFill>
                <a:schemeClr val="dk2"/>
              </a:solidFill>
            </a:endParaRPr>
          </a:p>
        </p:txBody>
      </p:sp>
      <p:sp>
        <p:nvSpPr>
          <p:cNvPr id="385" name="Google Shape;385;p70"/>
          <p:cNvSpPr txBox="1"/>
          <p:nvPr/>
        </p:nvSpPr>
        <p:spPr>
          <a:xfrm>
            <a:off x="5247300" y="242785"/>
            <a:ext cx="3519600" cy="82740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800" b="1"/>
              <a:t>Datasource</a:t>
            </a:r>
            <a:endParaRPr lang="en-IN" sz="2800" b="1"/>
          </a:p>
          <a:p>
            <a:pPr marL="0" lvl="0" indent="0" algn="ctr" rtl="0">
              <a:spcBef>
                <a:spcPts val="0"/>
              </a:spcBef>
              <a:spcAft>
                <a:spcPts val="0"/>
              </a:spcAft>
              <a:buNone/>
            </a:pPr>
            <a:r>
              <a:rPr lang="en-GB">
                <a:solidFill>
                  <a:schemeClr val="dk2"/>
                </a:solidFill>
              </a:rPr>
              <a:t>listOf</a:t>
            </a:r>
            <a:r>
              <a:rPr lang="en-IN" altLang="en-GB">
                <a:solidFill>
                  <a:schemeClr val="dk2"/>
                </a:solidFill>
              </a:rPr>
              <a:t>()</a:t>
            </a:r>
            <a:endParaRPr lang="en-IN" altLang="en-GB">
              <a:solidFill>
                <a:schemeClr val="dk2"/>
              </a:solidFill>
            </a:endParaRPr>
          </a:p>
        </p:txBody>
      </p:sp>
      <p:pic>
        <p:nvPicPr>
          <p:cNvPr id="2" name="Picture 1"/>
          <p:cNvPicPr>
            <a:picLocks noChangeAspect="1"/>
          </p:cNvPicPr>
          <p:nvPr/>
        </p:nvPicPr>
        <p:blipFill>
          <a:blip r:embed="rId1"/>
          <a:stretch>
            <a:fillRect/>
          </a:stretch>
        </p:blipFill>
        <p:spPr>
          <a:xfrm>
            <a:off x="384810" y="1442085"/>
            <a:ext cx="4480560" cy="1722120"/>
          </a:xfrm>
          <a:prstGeom prst="roundRect">
            <a:avLst/>
          </a:prstGeom>
        </p:spPr>
      </p:pic>
      <p:pic>
        <p:nvPicPr>
          <p:cNvPr id="3" name="Picture 2"/>
          <p:cNvPicPr>
            <a:picLocks noChangeAspect="1"/>
          </p:cNvPicPr>
          <p:nvPr/>
        </p:nvPicPr>
        <p:blipFill>
          <a:blip r:embed="rId2"/>
          <a:stretch>
            <a:fillRect/>
          </a:stretch>
        </p:blipFill>
        <p:spPr>
          <a:xfrm>
            <a:off x="5247005" y="1177925"/>
            <a:ext cx="3520440" cy="3449955"/>
          </a:xfrm>
          <a:prstGeom prst="roundRect">
            <a:avLst>
              <a:gd name="adj" fmla="val 6975"/>
            </a:avLst>
          </a:prstGeom>
        </p:spPr>
      </p:pic>
    </p:spTree>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5533</Words>
  <Application>WPS Presentation</Application>
  <PresentationFormat/>
  <Paragraphs>242</Paragraphs>
  <Slides>48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Arial</vt:lpstr>
      <vt:lpstr>SimSun</vt:lpstr>
      <vt:lpstr>Wingdings</vt:lpstr>
      <vt:lpstr>Arial</vt:lpstr>
      <vt:lpstr>Roboto</vt:lpstr>
      <vt:lpstr>Microsoft YaHei</vt:lpstr>
      <vt:lpstr>Arial Unicode MS</vt:lpstr>
      <vt:lpstr>Calibri</vt:lpstr>
      <vt:lpstr>Simple Light</vt:lpstr>
      <vt:lpstr>Compose Camp</vt:lpstr>
      <vt:lpstr>Today’s Objectives</vt:lpstr>
      <vt:lpstr>Let’s Get Started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Add a list to your app </vt:lpstr>
      <vt:lpstr> Add a list to your app </vt:lpstr>
      <vt:lpstr>LazyColumn Component</vt:lpstr>
      <vt:lpstr>Create a list item card</vt:lpstr>
      <vt:lpstr>Inserting card </vt:lpstr>
      <vt:lpstr>Displaying the list</vt:lpstr>
      <vt:lpstr>Icon component</vt:lpstr>
      <vt:lpstr>Box Component</vt:lpstr>
      <vt:lpstr>Section</vt:lpstr>
      <vt:lpstr>Displaying the list</vt:lpstr>
      <vt:lpstr>PowerPoint 演示文稿</vt:lpstr>
      <vt:lpstr>Add Gradle dependency</vt:lpstr>
      <vt:lpstr>Compose modifiers</vt:lpstr>
      <vt:lpstr>Display the icon</vt:lpstr>
      <vt:lpstr>Add the spacer to the list item row</vt:lpstr>
      <vt:lpstr>Add Composable to display timetable</vt:lpstr>
      <vt:lpstr>Add Composable to display timetable</vt:lpstr>
      <vt:lpstr>Show or hide the table on button click</vt:lpstr>
      <vt:lpstr>Show or hide the table on button click</vt:lpstr>
      <vt:lpstr>Add animation</vt:lpstr>
      <vt:lpstr>Add animation</vt:lpstr>
      <vt:lpstr>Add animation</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Material Theming with Jetpack Compose</vt:lpstr>
      <vt:lpstr>The complete  timedetl function should look like this:</vt:lpstr>
      <vt:lpstr>Let’s see the Code!</vt:lpstr>
      <vt:lpstr>Take a Quiz</vt:lpstr>
      <vt:lpstr>Have a Question? Just ask</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Compose Camp</dc:title>
  <dc:creator/>
  <cp:lastModifiedBy>KIIT</cp:lastModifiedBy>
  <cp:revision>9</cp:revision>
  <dcterms:created xsi:type="dcterms:W3CDTF">2022-09-22T20:25:00Z</dcterms:created>
  <dcterms:modified xsi:type="dcterms:W3CDTF">2022-09-25T04:27:20Z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69E8A000BECF46AE8EC8C34AB2D0B3D4</vt:lpwstr>
  </property>
  <property fmtid="{D5CDD505-2E9C-101B-9397-08002B2CF9AE}" pid="3" name="KSOProductBuildVer">
    <vt:lpwstr>1033-11.2.0.11210</vt:lpwstr>
  </property>
</Properties>
</file>